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68" r:id="rId2"/>
    <p:sldId id="269" r:id="rId3"/>
    <p:sldId id="276" r:id="rId4"/>
    <p:sldId id="270" r:id="rId5"/>
    <p:sldId id="271" r:id="rId6"/>
    <p:sldId id="272" r:id="rId7"/>
    <p:sldId id="273" r:id="rId8"/>
    <p:sldId id="274" r:id="rId9"/>
    <p:sldId id="275" r:id="rId10"/>
    <p:sldId id="277" r:id="rId11"/>
    <p:sldId id="278" r:id="rId12"/>
    <p:sldId id="280" r:id="rId13"/>
    <p:sldId id="281" r:id="rId14"/>
    <p:sldId id="282" r:id="rId15"/>
    <p:sldId id="283" r:id="rId16"/>
    <p:sldId id="284" r:id="rId17"/>
    <p:sldId id="295" r:id="rId18"/>
    <p:sldId id="296" r:id="rId19"/>
    <p:sldId id="297" r:id="rId20"/>
    <p:sldId id="299" r:id="rId21"/>
    <p:sldId id="300" r:id="rId22"/>
    <p:sldId id="302" r:id="rId23"/>
    <p:sldId id="303" r:id="rId24"/>
    <p:sldId id="307" r:id="rId25"/>
    <p:sldId id="306" r:id="rId26"/>
    <p:sldId id="305" r:id="rId27"/>
    <p:sldId id="286" r:id="rId28"/>
    <p:sldId id="287" r:id="rId29"/>
    <p:sldId id="288" r:id="rId30"/>
    <p:sldId id="289" r:id="rId31"/>
    <p:sldId id="290" r:id="rId32"/>
    <p:sldId id="291" r:id="rId33"/>
    <p:sldId id="293" r:id="rId34"/>
    <p:sldId id="294" r:id="rId35"/>
    <p:sldId id="292" r:id="rId36"/>
    <p:sldId id="308" r:id="rId37"/>
    <p:sldId id="263" r:id="rId38"/>
    <p:sldId id="264" r:id="rId39"/>
    <p:sldId id="309" r:id="rId40"/>
    <p:sldId id="310" r:id="rId41"/>
  </p:sldIdLst>
  <p:sldSz cx="9144000" cy="6858000" type="screen4x3"/>
  <p:notesSz cx="6794500" cy="99314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33608-4A10-49EE-A4DF-19985AA12236}" v="7" dt="2019-06-03T08:33:38.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ssen, JAM (Jessica)" userId="cfce66c4-01c7-49f7-9b6b-d1a1affd13fa" providerId="ADAL" clId="{42A33608-4A10-49EE-A4DF-19985AA12236}"/>
    <pc:docChg chg="custSel addSld delSld modSld">
      <pc:chgData name="Janssen, JAM (Jessica)" userId="cfce66c4-01c7-49f7-9b6b-d1a1affd13fa" providerId="ADAL" clId="{42A33608-4A10-49EE-A4DF-19985AA12236}" dt="2019-06-03T08:36:40.682" v="561" actId="20577"/>
      <pc:docMkLst>
        <pc:docMk/>
      </pc:docMkLst>
      <pc:sldChg chg="modSp add">
        <pc:chgData name="Janssen, JAM (Jessica)" userId="cfce66c4-01c7-49f7-9b6b-d1a1affd13fa" providerId="ADAL" clId="{42A33608-4A10-49EE-A4DF-19985AA12236}" dt="2019-06-03T08:33:23.187" v="177" actId="1076"/>
        <pc:sldMkLst>
          <pc:docMk/>
          <pc:sldMk cId="237806310" sldId="309"/>
        </pc:sldMkLst>
        <pc:spChg chg="mod">
          <ac:chgData name="Janssen, JAM (Jessica)" userId="cfce66c4-01c7-49f7-9b6b-d1a1affd13fa" providerId="ADAL" clId="{42A33608-4A10-49EE-A4DF-19985AA12236}" dt="2019-06-03T08:33:20.454" v="176" actId="404"/>
          <ac:spMkLst>
            <pc:docMk/>
            <pc:sldMk cId="237806310" sldId="309"/>
            <ac:spMk id="2" creationId="{0D9287D9-55A2-4B34-8492-6CFF465ADC9D}"/>
          </ac:spMkLst>
        </pc:spChg>
        <pc:spChg chg="mod">
          <ac:chgData name="Janssen, JAM (Jessica)" userId="cfce66c4-01c7-49f7-9b6b-d1a1affd13fa" providerId="ADAL" clId="{42A33608-4A10-49EE-A4DF-19985AA12236}" dt="2019-06-03T08:33:23.187" v="177" actId="1076"/>
          <ac:spMkLst>
            <pc:docMk/>
            <pc:sldMk cId="237806310" sldId="309"/>
            <ac:spMk id="3" creationId="{33441ACD-F065-41BF-929C-A2803B0CAA29}"/>
          </ac:spMkLst>
        </pc:spChg>
      </pc:sldChg>
      <pc:sldChg chg="delSp modSp add">
        <pc:chgData name="Janssen, JAM (Jessica)" userId="cfce66c4-01c7-49f7-9b6b-d1a1affd13fa" providerId="ADAL" clId="{42A33608-4A10-49EE-A4DF-19985AA12236}" dt="2019-06-03T08:36:40.682" v="561" actId="20577"/>
        <pc:sldMkLst>
          <pc:docMk/>
          <pc:sldMk cId="2679108698" sldId="310"/>
        </pc:sldMkLst>
        <pc:spChg chg="del">
          <ac:chgData name="Janssen, JAM (Jessica)" userId="cfce66c4-01c7-49f7-9b6b-d1a1affd13fa" providerId="ADAL" clId="{42A33608-4A10-49EE-A4DF-19985AA12236}" dt="2019-06-03T08:35:45.170" v="485" actId="478"/>
          <ac:spMkLst>
            <pc:docMk/>
            <pc:sldMk cId="2679108698" sldId="310"/>
            <ac:spMk id="2" creationId="{2A4DC27B-D8B0-4454-BCF5-371C20A4F483}"/>
          </ac:spMkLst>
        </pc:spChg>
        <pc:spChg chg="mod">
          <ac:chgData name="Janssen, JAM (Jessica)" userId="cfce66c4-01c7-49f7-9b6b-d1a1affd13fa" providerId="ADAL" clId="{42A33608-4A10-49EE-A4DF-19985AA12236}" dt="2019-06-03T08:36:40.682" v="561" actId="20577"/>
          <ac:spMkLst>
            <pc:docMk/>
            <pc:sldMk cId="2679108698" sldId="310"/>
            <ac:spMk id="3" creationId="{7F04A743-B3FF-4E5F-AA2D-D8CC81F456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71683"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B696A95-43F6-4A4A-938B-918286EB2E6F}" type="datetimeFigureOut">
              <a:rPr lang="nl-NL"/>
              <a:pPr>
                <a:defRPr/>
              </a:pPr>
              <a:t>3-6-2019</a:t>
            </a:fld>
            <a:endParaRPr lang="nl-NL"/>
          </a:p>
        </p:txBody>
      </p:sp>
      <p:sp>
        <p:nvSpPr>
          <p:cNvPr id="71684"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71685"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EA09E30-2AF4-4242-ABCE-920955BD8BF9}" type="slidenum">
              <a:rPr lang="nl-NL"/>
              <a:pPr>
                <a:defRPr/>
              </a:pPr>
              <a:t>‹nr.›</a:t>
            </a:fld>
            <a:endParaRPr lang="nl-NL"/>
          </a:p>
        </p:txBody>
      </p:sp>
    </p:spTree>
    <p:extLst>
      <p:ext uri="{BB962C8B-B14F-4D97-AF65-F5344CB8AC3E}">
        <p14:creationId xmlns:p14="http://schemas.microsoft.com/office/powerpoint/2010/main" val="1767867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E2D1FCF0-0964-45B3-8FD2-818114A00DDB}" type="datetimeFigureOut">
              <a:rPr lang="nl-NL" smtClean="0"/>
              <a:t>3-6-2019</a:t>
            </a:fld>
            <a:endParaRPr lang="nl-NL"/>
          </a:p>
        </p:txBody>
      </p:sp>
      <p:sp>
        <p:nvSpPr>
          <p:cNvPr id="4" name="Tijdelijke aanduiding voor dia-afbeelding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6263C76C-AD1B-4F18-AABC-1693BDAA72D8}" type="slidenum">
              <a:rPr lang="nl-NL" smtClean="0"/>
              <a:t>‹nr.›</a:t>
            </a:fld>
            <a:endParaRPr lang="nl-NL"/>
          </a:p>
        </p:txBody>
      </p:sp>
    </p:spTree>
    <p:extLst>
      <p:ext uri="{BB962C8B-B14F-4D97-AF65-F5344CB8AC3E}">
        <p14:creationId xmlns:p14="http://schemas.microsoft.com/office/powerpoint/2010/main" val="102443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63C76C-AD1B-4F18-AABC-1693BDAA72D8}" type="slidenum">
              <a:rPr lang="nl-NL" smtClean="0"/>
              <a:t>39</a:t>
            </a:fld>
            <a:endParaRPr lang="nl-NL"/>
          </a:p>
        </p:txBody>
      </p:sp>
    </p:spTree>
    <p:extLst>
      <p:ext uri="{BB962C8B-B14F-4D97-AF65-F5344CB8AC3E}">
        <p14:creationId xmlns:p14="http://schemas.microsoft.com/office/powerpoint/2010/main" val="38003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0A188F9C-FE6B-4A54-9503-05754A41066D}" type="datetimeFigureOut">
              <a:rPr lang="nl-NL"/>
              <a:pPr>
                <a:defRPr/>
              </a:pPr>
              <a:t>3-6-2019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B15EA3D-BA6A-48BA-807F-F169DD18E3F1}"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757FBC57-848B-4DA9-8162-4B0853E73DD6}" type="datetimeFigureOut">
              <a:rPr lang="nl-NL"/>
              <a:pPr>
                <a:defRPr/>
              </a:pPr>
              <a:t>3-6-2019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AEAC34E-1402-4141-8E4F-B5A778B01956}"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E699B2A3-1B9A-4208-8E36-1CF841B3DBE3}" type="datetimeFigureOut">
              <a:rPr lang="nl-NL"/>
              <a:pPr>
                <a:defRPr/>
              </a:pPr>
              <a:t>3-6-2019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C4E1EE9-9266-4B78-97D9-A89B119539CA}"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B1CA1D62-FCE0-4C23-BD7D-D95AB8D63088}" type="datetimeFigureOut">
              <a:rPr lang="nl-NL"/>
              <a:pPr>
                <a:defRPr/>
              </a:pPr>
              <a:t>3-6-2019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8367018-AC8B-4C4E-8726-62E3A5418096}"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627C1EF7-4FBD-47C0-A6BD-4E70FA3A2129}" type="datetimeFigureOut">
              <a:rPr lang="nl-NL"/>
              <a:pPr>
                <a:defRPr/>
              </a:pPr>
              <a:t>3-6-2019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D4B0B5C-A66E-46D4-96B3-AD8645A455B7}"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F1169EFA-A6A4-486A-B6DE-E3B4FD95C1BA}" type="datetimeFigureOut">
              <a:rPr lang="nl-NL"/>
              <a:pPr>
                <a:defRPr/>
              </a:pPr>
              <a:t>3-6-2019</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0AB3E31B-341B-469C-8C6C-2DF633347F25}"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9EE9C5DD-697F-4406-898B-49F4EF8C27C6}" type="datetimeFigureOut">
              <a:rPr lang="nl-NL"/>
              <a:pPr>
                <a:defRPr/>
              </a:pPr>
              <a:t>3-6-2019</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31AE072C-E5F7-4798-B460-AE5C15D97FD7}"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8DE5C672-9DDF-48BF-8F3B-17EFB8181084}" type="datetimeFigureOut">
              <a:rPr lang="nl-NL"/>
              <a:pPr>
                <a:defRPr/>
              </a:pPr>
              <a:t>3-6-2019</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716BFE57-F59C-4C14-AA85-E4535040C94B}"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667C53F1-0C78-422E-841E-6CA0EBD8AF5F}" type="datetimeFigureOut">
              <a:rPr lang="nl-NL"/>
              <a:pPr>
                <a:defRPr/>
              </a:pPr>
              <a:t>3-6-2019</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E2FFE760-D172-4A63-82A6-D6B7B58EC053}"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E8EFA829-3E2D-4E70-B0B1-2C78DEC23E27}" type="datetimeFigureOut">
              <a:rPr lang="nl-NL"/>
              <a:pPr>
                <a:defRPr/>
              </a:pPr>
              <a:t>3-6-2019</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63A9604-E883-4D0D-A813-85A9EB0FE77A}"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15F84037-59EB-4246-B9D6-3D20A85C6026}" type="datetimeFigureOut">
              <a:rPr lang="nl-NL"/>
              <a:pPr>
                <a:defRPr/>
              </a:pPr>
              <a:t>3-6-2019</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A376809-969D-4E27-9CE2-D97F9465B93E}"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C5A6FAC-DF30-4696-860F-89D11A5AA7BB}" type="datetimeFigureOut">
              <a:rPr lang="nl-NL"/>
              <a:pPr>
                <a:defRPr/>
              </a:pPr>
              <a:t>3-6-2019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F2C1E2E-104D-411A-85E5-78B38365B994}" type="slidenum">
              <a:rPr lang="nl-NL"/>
              <a:pPr>
                <a:defRPr/>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4375" y="785813"/>
            <a:ext cx="7772400" cy="1470025"/>
          </a:xfrm>
        </p:spPr>
        <p:txBody>
          <a:bodyPr rtlCol="0">
            <a:normAutofit/>
          </a:bodyPr>
          <a:lstStyle/>
          <a:p>
            <a:pPr eaLnBrk="1" fontAlgn="auto" hangingPunct="1">
              <a:spcAft>
                <a:spcPts val="0"/>
              </a:spcAft>
              <a:defRPr/>
            </a:pPr>
            <a:r>
              <a:rPr lang="nl-NL" sz="4800" dirty="0">
                <a:solidFill>
                  <a:schemeClr val="accent3">
                    <a:lumMod val="50000"/>
                  </a:schemeClr>
                </a:solidFill>
                <a:latin typeface="Arial Black" pitchFamily="34" charset="0"/>
              </a:rPr>
              <a:t>Beeldaspecten:</a:t>
            </a:r>
          </a:p>
        </p:txBody>
      </p:sp>
      <p:sp>
        <p:nvSpPr>
          <p:cNvPr id="3" name="Ondertitel 2"/>
          <p:cNvSpPr>
            <a:spLocks noGrp="1"/>
          </p:cNvSpPr>
          <p:nvPr>
            <p:ph type="subTitle" idx="1"/>
          </p:nvPr>
        </p:nvSpPr>
        <p:spPr>
          <a:xfrm>
            <a:off x="1371600" y="2214563"/>
            <a:ext cx="6400800" cy="3424237"/>
          </a:xfrm>
        </p:spPr>
        <p:txBody>
          <a:bodyPr rtlCol="0">
            <a:noAutofit/>
          </a:bodyPr>
          <a:lstStyle/>
          <a:p>
            <a:pPr eaLnBrk="1" fontAlgn="auto" hangingPunct="1">
              <a:spcAft>
                <a:spcPts val="0"/>
              </a:spcAft>
              <a:buFont typeface="Arial" pitchFamily="34" charset="0"/>
              <a:buChar char="•"/>
              <a:defRPr/>
            </a:pPr>
            <a:r>
              <a:rPr lang="nl-NL" dirty="0">
                <a:solidFill>
                  <a:schemeClr val="accent3">
                    <a:lumMod val="50000"/>
                  </a:schemeClr>
                </a:solidFill>
                <a:latin typeface="Arial" pitchFamily="34" charset="0"/>
                <a:cs typeface="Arial" pitchFamily="34" charset="0"/>
              </a:rPr>
              <a:t> Vorm</a:t>
            </a:r>
          </a:p>
          <a:p>
            <a:pPr eaLnBrk="1" fontAlgn="auto" hangingPunct="1">
              <a:spcAft>
                <a:spcPts val="0"/>
              </a:spcAft>
              <a:buFont typeface="Arial" pitchFamily="34" charset="0"/>
              <a:buChar char="•"/>
              <a:defRPr/>
            </a:pPr>
            <a:endParaRPr lang="nl-NL" dirty="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br>
              <a:rPr lang="nl-NL" dirty="0">
                <a:solidFill>
                  <a:schemeClr val="tx1"/>
                </a:solidFill>
                <a:latin typeface="Arial" pitchFamily="34" charset="0"/>
                <a:cs typeface="Arial" pitchFamily="34" charset="0"/>
              </a:rPr>
            </a:br>
            <a:r>
              <a:rPr lang="nl-NL" dirty="0">
                <a:solidFill>
                  <a:schemeClr val="tx1"/>
                </a:solidFill>
                <a:latin typeface="Arial" pitchFamily="34" charset="0"/>
                <a:cs typeface="Arial" pitchFamily="34" charset="0"/>
              </a:rPr>
              <a:t>Hoe is de </a:t>
            </a:r>
            <a:r>
              <a:rPr lang="nl-NL" dirty="0">
                <a:solidFill>
                  <a:schemeClr val="accent3">
                    <a:lumMod val="50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 weergegeven?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57188"/>
            <a:ext cx="6400800" cy="1071562"/>
          </a:xfrm>
        </p:spPr>
        <p:txBody>
          <a:bodyPr rtlCol="0">
            <a:noAutofit/>
          </a:bodyPr>
          <a:lstStyle/>
          <a:p>
            <a:pPr eaLnBrk="1" fontAlgn="auto" hangingPunct="1">
              <a:spcAft>
                <a:spcPts val="0"/>
              </a:spcAft>
              <a:buFont typeface="Arial" pitchFamily="34" charset="0"/>
              <a:buNone/>
              <a:defRPr/>
            </a:pPr>
            <a:r>
              <a:rPr lang="nl-NL" dirty="0">
                <a:solidFill>
                  <a:schemeClr val="tx1"/>
                </a:solidFill>
                <a:latin typeface="Arial" pitchFamily="34" charset="0"/>
                <a:cs typeface="Arial" pitchFamily="34" charset="0"/>
              </a:rPr>
              <a:t>Hoe is de </a:t>
            </a:r>
            <a:r>
              <a:rPr lang="nl-NL" dirty="0">
                <a:solidFill>
                  <a:schemeClr val="accent3">
                    <a:lumMod val="75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 weergegeven?</a:t>
            </a:r>
          </a:p>
        </p:txBody>
      </p:sp>
      <p:sp>
        <p:nvSpPr>
          <p:cNvPr id="6" name="Tekstvak 5"/>
          <p:cNvSpPr txBox="1"/>
          <p:nvPr/>
        </p:nvSpPr>
        <p:spPr>
          <a:xfrm>
            <a:off x="285750" y="1285875"/>
            <a:ext cx="8572500" cy="1323975"/>
          </a:xfrm>
          <a:prstGeom prst="rect">
            <a:avLst/>
          </a:prstGeom>
          <a:noFill/>
        </p:spPr>
        <p:txBody>
          <a:bodyPr>
            <a:spAutoFit/>
          </a:bodyPr>
          <a:lstStyle/>
          <a:p>
            <a:pPr fontAlgn="auto">
              <a:spcBef>
                <a:spcPts val="0"/>
              </a:spcBef>
              <a:spcAft>
                <a:spcPts val="0"/>
              </a:spcAft>
              <a:defRPr/>
            </a:pPr>
            <a:r>
              <a:rPr lang="nl-NL" sz="4400" b="1" dirty="0">
                <a:solidFill>
                  <a:schemeClr val="accent3">
                    <a:lumMod val="50000"/>
                  </a:schemeClr>
                </a:solidFill>
                <a:latin typeface="Arial Black" pitchFamily="34" charset="0"/>
              </a:rPr>
              <a:t>geometrisch</a:t>
            </a:r>
            <a:endParaRPr lang="nl-NL" b="1" dirty="0">
              <a:solidFill>
                <a:schemeClr val="accent3">
                  <a:lumMod val="50000"/>
                </a:schemeClr>
              </a:solidFill>
              <a:latin typeface="Arial Black" pitchFamily="34" charset="0"/>
            </a:endParaRPr>
          </a:p>
          <a:p>
            <a:pPr fontAlgn="auto">
              <a:spcBef>
                <a:spcPts val="0"/>
              </a:spcBef>
              <a:spcAft>
                <a:spcPts val="0"/>
              </a:spcAft>
              <a:defRPr/>
            </a:pPr>
            <a:r>
              <a:rPr lang="nl-NL" dirty="0">
                <a:latin typeface="Arial" pitchFamily="34" charset="0"/>
                <a:cs typeface="Arial" pitchFamily="34" charset="0"/>
              </a:rPr>
              <a:t>= De vorm is opgebouwd uit wiskundige figuren/vormen.</a:t>
            </a:r>
          </a:p>
          <a:p>
            <a:pPr fontAlgn="auto">
              <a:spcBef>
                <a:spcPts val="0"/>
              </a:spcBef>
              <a:spcAft>
                <a:spcPts val="0"/>
              </a:spcAft>
              <a:defRPr/>
            </a:pPr>
            <a:endParaRPr lang="nl-NL" dirty="0">
              <a:latin typeface="Arial" pitchFamily="34" charset="0"/>
              <a:cs typeface="Arial" pitchFamily="34" charset="0"/>
            </a:endParaRPr>
          </a:p>
        </p:txBody>
      </p:sp>
      <p:pic>
        <p:nvPicPr>
          <p:cNvPr id="33794" name="Picture 2" descr="http://vooru.files.wordpress.com/2009/01/fernand_leger_-_3women1.jpg"/>
          <p:cNvPicPr>
            <a:picLocks noChangeAspect="1" noChangeArrowheads="1"/>
          </p:cNvPicPr>
          <p:nvPr/>
        </p:nvPicPr>
        <p:blipFill>
          <a:blip r:embed="rId2"/>
          <a:srcRect/>
          <a:stretch>
            <a:fillRect/>
          </a:stretch>
        </p:blipFill>
        <p:spPr bwMode="auto">
          <a:xfrm>
            <a:off x="3143250" y="2357438"/>
            <a:ext cx="5715000" cy="4095750"/>
          </a:xfrm>
          <a:prstGeom prst="rect">
            <a:avLst/>
          </a:prstGeom>
          <a:noFill/>
          <a:ln>
            <a:solidFill>
              <a:schemeClr val="tx2">
                <a:lumMod val="10000"/>
              </a:schemeClr>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57188"/>
            <a:ext cx="6400800" cy="1071562"/>
          </a:xfrm>
        </p:spPr>
        <p:txBody>
          <a:bodyPr rtlCol="0">
            <a:noAutofit/>
          </a:bodyPr>
          <a:lstStyle/>
          <a:p>
            <a:pPr eaLnBrk="1" fontAlgn="auto" hangingPunct="1">
              <a:spcAft>
                <a:spcPts val="0"/>
              </a:spcAft>
              <a:buFont typeface="Arial" pitchFamily="34" charset="0"/>
              <a:buNone/>
              <a:defRPr/>
            </a:pPr>
            <a:r>
              <a:rPr lang="nl-NL" dirty="0">
                <a:solidFill>
                  <a:schemeClr val="tx1"/>
                </a:solidFill>
                <a:latin typeface="Arial" pitchFamily="34" charset="0"/>
                <a:cs typeface="Arial" pitchFamily="34" charset="0"/>
              </a:rPr>
              <a:t>Hoe is de </a:t>
            </a:r>
            <a:r>
              <a:rPr lang="nl-NL" dirty="0">
                <a:solidFill>
                  <a:schemeClr val="accent3">
                    <a:lumMod val="75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 weergegeven?</a:t>
            </a:r>
          </a:p>
        </p:txBody>
      </p:sp>
      <p:sp>
        <p:nvSpPr>
          <p:cNvPr id="6" name="Tekstvak 5"/>
          <p:cNvSpPr txBox="1"/>
          <p:nvPr/>
        </p:nvSpPr>
        <p:spPr>
          <a:xfrm>
            <a:off x="285750" y="1285875"/>
            <a:ext cx="8572500" cy="1600200"/>
          </a:xfrm>
          <a:prstGeom prst="rect">
            <a:avLst/>
          </a:prstGeom>
          <a:noFill/>
        </p:spPr>
        <p:txBody>
          <a:bodyPr>
            <a:spAutoFit/>
          </a:bodyPr>
          <a:lstStyle/>
          <a:p>
            <a:pPr fontAlgn="auto">
              <a:spcBef>
                <a:spcPts val="0"/>
              </a:spcBef>
              <a:spcAft>
                <a:spcPts val="0"/>
              </a:spcAft>
              <a:defRPr/>
            </a:pPr>
            <a:r>
              <a:rPr lang="nl-NL" sz="4400" b="1" dirty="0">
                <a:solidFill>
                  <a:schemeClr val="accent3">
                    <a:lumMod val="50000"/>
                  </a:schemeClr>
                </a:solidFill>
                <a:latin typeface="Arial Black" pitchFamily="34" charset="0"/>
              </a:rPr>
              <a:t>Organisch</a:t>
            </a:r>
            <a:endParaRPr lang="nl-NL" b="1" dirty="0">
              <a:solidFill>
                <a:schemeClr val="accent3">
                  <a:lumMod val="50000"/>
                </a:schemeClr>
              </a:solidFill>
              <a:latin typeface="Arial Black" pitchFamily="34" charset="0"/>
            </a:endParaRPr>
          </a:p>
          <a:p>
            <a:pPr fontAlgn="auto">
              <a:spcBef>
                <a:spcPts val="0"/>
              </a:spcBef>
              <a:spcAft>
                <a:spcPts val="0"/>
              </a:spcAft>
              <a:defRPr/>
            </a:pPr>
            <a:r>
              <a:rPr lang="nl-NL" dirty="0">
                <a:latin typeface="Arial" pitchFamily="34" charset="0"/>
                <a:cs typeface="Arial" pitchFamily="34" charset="0"/>
              </a:rPr>
              <a:t>= De vorm is opgebouwd uit vormen </a:t>
            </a:r>
          </a:p>
          <a:p>
            <a:pPr fontAlgn="auto">
              <a:spcBef>
                <a:spcPts val="0"/>
              </a:spcBef>
              <a:spcAft>
                <a:spcPts val="0"/>
              </a:spcAft>
              <a:defRPr/>
            </a:pPr>
            <a:r>
              <a:rPr lang="nl-NL" dirty="0">
                <a:latin typeface="Arial" pitchFamily="34" charset="0"/>
                <a:cs typeface="Arial" pitchFamily="34" charset="0"/>
              </a:rPr>
              <a:t>uit de natuur of afgeleide afkomstig.</a:t>
            </a:r>
          </a:p>
          <a:p>
            <a:pPr fontAlgn="auto">
              <a:spcBef>
                <a:spcPts val="0"/>
              </a:spcBef>
              <a:spcAft>
                <a:spcPts val="0"/>
              </a:spcAft>
              <a:defRPr/>
            </a:pPr>
            <a:endParaRPr lang="nl-NL" dirty="0">
              <a:latin typeface="Arial" pitchFamily="34" charset="0"/>
              <a:cs typeface="Arial" pitchFamily="34" charset="0"/>
            </a:endParaRPr>
          </a:p>
        </p:txBody>
      </p:sp>
      <p:pic>
        <p:nvPicPr>
          <p:cNvPr id="24579" name="Picture 2" descr="http://wilikditwel.web-log.nl/photos/uncategorized/dubuffet.jpg"/>
          <p:cNvPicPr>
            <a:picLocks noChangeAspect="1" noChangeArrowheads="1"/>
          </p:cNvPicPr>
          <p:nvPr/>
        </p:nvPicPr>
        <p:blipFill>
          <a:blip r:embed="rId2"/>
          <a:srcRect/>
          <a:stretch>
            <a:fillRect/>
          </a:stretch>
        </p:blipFill>
        <p:spPr bwMode="auto">
          <a:xfrm>
            <a:off x="4786313" y="1143000"/>
            <a:ext cx="4038600" cy="5381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4375" y="785813"/>
            <a:ext cx="7772400" cy="1470025"/>
          </a:xfrm>
        </p:spPr>
        <p:txBody>
          <a:bodyPr rtlCol="0">
            <a:normAutofit/>
          </a:bodyPr>
          <a:lstStyle/>
          <a:p>
            <a:pPr eaLnBrk="1" fontAlgn="auto" hangingPunct="1">
              <a:spcAft>
                <a:spcPts val="0"/>
              </a:spcAft>
              <a:defRPr/>
            </a:pPr>
            <a:r>
              <a:rPr lang="nl-NL" sz="4800" dirty="0">
                <a:solidFill>
                  <a:schemeClr val="accent3">
                    <a:lumMod val="50000"/>
                  </a:schemeClr>
                </a:solidFill>
                <a:latin typeface="Arial Black" pitchFamily="34" charset="0"/>
              </a:rPr>
              <a:t>Beeldaspecten:</a:t>
            </a:r>
          </a:p>
        </p:txBody>
      </p:sp>
      <p:sp>
        <p:nvSpPr>
          <p:cNvPr id="3" name="Ondertitel 2"/>
          <p:cNvSpPr>
            <a:spLocks noGrp="1"/>
          </p:cNvSpPr>
          <p:nvPr>
            <p:ph type="subTitle" idx="1"/>
          </p:nvPr>
        </p:nvSpPr>
        <p:spPr>
          <a:xfrm>
            <a:off x="357188" y="2214563"/>
            <a:ext cx="8429625" cy="3424237"/>
          </a:xfrm>
        </p:spPr>
        <p:txBody>
          <a:bodyPr rtlCol="0">
            <a:noAutofit/>
          </a:bodyPr>
          <a:lstStyle/>
          <a:p>
            <a:pPr eaLnBrk="1" fontAlgn="auto" hangingPunct="1">
              <a:spcAft>
                <a:spcPts val="0"/>
              </a:spcAft>
              <a:buFont typeface="Arial" pitchFamily="34" charset="0"/>
              <a:buChar char="•"/>
              <a:defRPr/>
            </a:pPr>
            <a:r>
              <a:rPr lang="nl-NL" dirty="0">
                <a:solidFill>
                  <a:schemeClr val="accent3">
                    <a:lumMod val="50000"/>
                  </a:schemeClr>
                </a:solidFill>
                <a:latin typeface="Arial" pitchFamily="34" charset="0"/>
                <a:cs typeface="Arial" pitchFamily="34" charset="0"/>
              </a:rPr>
              <a:t> Vorm</a:t>
            </a:r>
          </a:p>
          <a:p>
            <a:pPr eaLnBrk="1" fontAlgn="auto" hangingPunct="1">
              <a:spcAft>
                <a:spcPts val="0"/>
              </a:spcAft>
              <a:buFont typeface="Arial" pitchFamily="34" charset="0"/>
              <a:buChar char="•"/>
              <a:defRPr/>
            </a:pPr>
            <a:endParaRPr lang="nl-NL" dirty="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br>
              <a:rPr lang="nl-NL" dirty="0">
                <a:solidFill>
                  <a:schemeClr val="tx1"/>
                </a:solidFill>
                <a:latin typeface="Arial" pitchFamily="34" charset="0"/>
                <a:cs typeface="Arial" pitchFamily="34" charset="0"/>
              </a:rPr>
            </a:br>
            <a:r>
              <a:rPr lang="nl-NL" dirty="0">
                <a:solidFill>
                  <a:schemeClr val="tx1"/>
                </a:solidFill>
                <a:latin typeface="Arial" pitchFamily="34" charset="0"/>
                <a:cs typeface="Arial" pitchFamily="34" charset="0"/>
              </a:rPr>
              <a:t>Wat is de gevoelsexpressie van de </a:t>
            </a:r>
            <a:r>
              <a:rPr lang="nl-NL" dirty="0">
                <a:solidFill>
                  <a:schemeClr val="accent3">
                    <a:lumMod val="50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a:solidFill>
                  <a:schemeClr val="tx1"/>
                </a:solidFill>
                <a:latin typeface="Arial" pitchFamily="34" charset="0"/>
                <a:cs typeface="Arial" pitchFamily="34" charset="0"/>
              </a:rPr>
              <a:t>Wat is de gevoelsexpressie van de </a:t>
            </a:r>
            <a:r>
              <a:rPr lang="nl-NL" dirty="0">
                <a:solidFill>
                  <a:schemeClr val="accent3">
                    <a:lumMod val="50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a:t>
            </a:r>
          </a:p>
        </p:txBody>
      </p:sp>
      <p:sp>
        <p:nvSpPr>
          <p:cNvPr id="6" name="Tekstvak 5"/>
          <p:cNvSpPr txBox="1"/>
          <p:nvPr/>
        </p:nvSpPr>
        <p:spPr>
          <a:xfrm>
            <a:off x="285750" y="1285875"/>
            <a:ext cx="2500313" cy="769938"/>
          </a:xfrm>
          <a:prstGeom prst="rect">
            <a:avLst/>
          </a:prstGeom>
          <a:noFill/>
        </p:spPr>
        <p:txBody>
          <a:bodyPr>
            <a:spAutoFit/>
          </a:bodyPr>
          <a:lstStyle/>
          <a:p>
            <a:pPr fontAlgn="auto">
              <a:spcBef>
                <a:spcPts val="0"/>
              </a:spcBef>
              <a:spcAft>
                <a:spcPts val="0"/>
              </a:spcAft>
              <a:defRPr/>
            </a:pPr>
            <a:r>
              <a:rPr lang="nl-NL" sz="4400" b="1" dirty="0">
                <a:solidFill>
                  <a:schemeClr val="accent3">
                    <a:lumMod val="50000"/>
                  </a:schemeClr>
                </a:solidFill>
                <a:latin typeface="Arial Black" pitchFamily="34" charset="0"/>
              </a:rPr>
              <a:t>Rustig </a:t>
            </a:r>
            <a:endParaRPr lang="nl-NL" b="1" dirty="0">
              <a:solidFill>
                <a:schemeClr val="accent3">
                  <a:lumMod val="50000"/>
                </a:schemeClr>
              </a:solidFill>
              <a:latin typeface="Arial Black" pitchFamily="34" charset="0"/>
            </a:endParaRPr>
          </a:p>
        </p:txBody>
      </p:sp>
      <p:sp>
        <p:nvSpPr>
          <p:cNvPr id="5" name="Tekstvak 4"/>
          <p:cNvSpPr txBox="1"/>
          <p:nvPr/>
        </p:nvSpPr>
        <p:spPr>
          <a:xfrm>
            <a:off x="4929188" y="1285875"/>
            <a:ext cx="3643312" cy="769938"/>
          </a:xfrm>
          <a:prstGeom prst="rect">
            <a:avLst/>
          </a:prstGeom>
          <a:noFill/>
        </p:spPr>
        <p:txBody>
          <a:bodyPr>
            <a:spAutoFit/>
          </a:bodyPr>
          <a:lstStyle/>
          <a:p>
            <a:pPr algn="r" fontAlgn="auto">
              <a:spcBef>
                <a:spcPts val="0"/>
              </a:spcBef>
              <a:spcAft>
                <a:spcPts val="0"/>
              </a:spcAft>
              <a:defRPr/>
            </a:pPr>
            <a:r>
              <a:rPr lang="nl-NL" sz="4400" b="1" dirty="0">
                <a:solidFill>
                  <a:schemeClr val="accent3">
                    <a:lumMod val="50000"/>
                  </a:schemeClr>
                </a:solidFill>
                <a:latin typeface="Arial Black" pitchFamily="34" charset="0"/>
              </a:rPr>
              <a:t>Agressief</a:t>
            </a:r>
            <a:endParaRPr lang="nl-NL" b="1" dirty="0">
              <a:solidFill>
                <a:schemeClr val="accent3">
                  <a:lumMod val="50000"/>
                </a:schemeClr>
              </a:solidFill>
              <a:latin typeface="Arial Black" pitchFamily="34" charset="0"/>
            </a:endParaRPr>
          </a:p>
        </p:txBody>
      </p:sp>
      <p:sp>
        <p:nvSpPr>
          <p:cNvPr id="27652" name="Tekstvak 6"/>
          <p:cNvSpPr txBox="1">
            <a:spLocks noChangeArrowheads="1"/>
          </p:cNvSpPr>
          <p:nvPr/>
        </p:nvSpPr>
        <p:spPr bwMode="auto">
          <a:xfrm>
            <a:off x="214313" y="5429250"/>
            <a:ext cx="3429000" cy="307975"/>
          </a:xfrm>
          <a:prstGeom prst="rect">
            <a:avLst/>
          </a:prstGeom>
          <a:noFill/>
          <a:ln w="9525">
            <a:noFill/>
            <a:miter lim="800000"/>
            <a:headEnd/>
            <a:tailEnd/>
          </a:ln>
        </p:spPr>
        <p:txBody>
          <a:bodyPr>
            <a:spAutoFit/>
          </a:bodyPr>
          <a:lstStyle/>
          <a:p>
            <a:r>
              <a:rPr lang="nl-NL" sz="1400">
                <a:latin typeface="Calibri" pitchFamily="34" charset="0"/>
              </a:rPr>
              <a:t>Morandi</a:t>
            </a:r>
          </a:p>
        </p:txBody>
      </p:sp>
      <p:pic>
        <p:nvPicPr>
          <p:cNvPr id="27653" name="Picture 4" descr="http://museumfuergegenwartskunstsiegen.de/newsletter/P01_06_2007/6_GiorgioMorandi_NaturaMorta_1962.jpg"/>
          <p:cNvPicPr>
            <a:picLocks noChangeAspect="1" noChangeArrowheads="1"/>
          </p:cNvPicPr>
          <p:nvPr/>
        </p:nvPicPr>
        <p:blipFill>
          <a:blip r:embed="rId2"/>
          <a:srcRect/>
          <a:stretch>
            <a:fillRect/>
          </a:stretch>
        </p:blipFill>
        <p:spPr bwMode="auto">
          <a:xfrm>
            <a:off x="214313" y="2000250"/>
            <a:ext cx="3698875" cy="3286125"/>
          </a:xfrm>
          <a:prstGeom prst="rect">
            <a:avLst/>
          </a:prstGeom>
          <a:noFill/>
          <a:ln w="9525">
            <a:noFill/>
            <a:miter lim="800000"/>
            <a:headEnd/>
            <a:tailEnd/>
          </a:ln>
        </p:spPr>
      </p:pic>
      <p:pic>
        <p:nvPicPr>
          <p:cNvPr id="37894" name="Picture 6" descr="http://museumfuergegenwartskunstsiegen.de/newsletter/P01_06_2007/0_Cy_Twombly_Leda_and_the_Swan_1963.jpg"/>
          <p:cNvPicPr>
            <a:picLocks noChangeAspect="1" noChangeArrowheads="1"/>
          </p:cNvPicPr>
          <p:nvPr/>
        </p:nvPicPr>
        <p:blipFill>
          <a:blip r:embed="rId3"/>
          <a:srcRect/>
          <a:stretch>
            <a:fillRect/>
          </a:stretch>
        </p:blipFill>
        <p:spPr bwMode="auto">
          <a:xfrm>
            <a:off x="5286375" y="2000250"/>
            <a:ext cx="3371850" cy="4219575"/>
          </a:xfrm>
          <a:prstGeom prst="rect">
            <a:avLst/>
          </a:prstGeom>
          <a:noFill/>
          <a:ln>
            <a:solidFill>
              <a:schemeClr val="accent3">
                <a:lumMod val="50000"/>
              </a:schemeClr>
            </a:solidFill>
          </a:ln>
        </p:spPr>
      </p:pic>
      <p:sp>
        <p:nvSpPr>
          <p:cNvPr id="27655" name="Tekstvak 9"/>
          <p:cNvSpPr txBox="1">
            <a:spLocks noChangeArrowheads="1"/>
          </p:cNvSpPr>
          <p:nvPr/>
        </p:nvSpPr>
        <p:spPr bwMode="auto">
          <a:xfrm>
            <a:off x="2357438" y="5857875"/>
            <a:ext cx="2857500" cy="646113"/>
          </a:xfrm>
          <a:prstGeom prst="rect">
            <a:avLst/>
          </a:prstGeom>
          <a:noFill/>
          <a:ln w="9525">
            <a:noFill/>
            <a:miter lim="800000"/>
            <a:headEnd/>
            <a:tailEnd/>
          </a:ln>
        </p:spPr>
        <p:txBody>
          <a:bodyPr>
            <a:spAutoFit/>
          </a:bodyPr>
          <a:lstStyle/>
          <a:p>
            <a:pPr algn="r"/>
            <a:r>
              <a:rPr lang="en-US" sz="1200">
                <a:latin typeface="Calibri" pitchFamily="34" charset="0"/>
              </a:rPr>
              <a:t>Cy Twombly, Leda and the Swan, 1963</a:t>
            </a:r>
            <a:br>
              <a:rPr lang="en-US" sz="1200">
                <a:latin typeface="Calibri" pitchFamily="34" charset="0"/>
              </a:rPr>
            </a:br>
            <a:r>
              <a:rPr lang="en-US" sz="1200">
                <a:latin typeface="Calibri" pitchFamily="34" charset="0"/>
              </a:rPr>
              <a:t>99,6 x 81,2 cm</a:t>
            </a:r>
            <a:br>
              <a:rPr lang="en-US" sz="1200">
                <a:latin typeface="Calibri" pitchFamily="34" charset="0"/>
              </a:rPr>
            </a:br>
            <a:r>
              <a:rPr lang="en-US" sz="1200">
                <a:latin typeface="Calibri" pitchFamily="34" charset="0"/>
              </a:rPr>
              <a:t>Courtesy Galerie Karsten Greve, Köln </a:t>
            </a:r>
            <a:endParaRPr lang="nl-N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a:solidFill>
                  <a:schemeClr val="tx1"/>
                </a:solidFill>
                <a:latin typeface="Arial" pitchFamily="34" charset="0"/>
                <a:cs typeface="Arial" pitchFamily="34" charset="0"/>
              </a:rPr>
              <a:t>Wat is de gevoelsexpressie van de </a:t>
            </a:r>
            <a:r>
              <a:rPr lang="nl-NL" dirty="0">
                <a:solidFill>
                  <a:schemeClr val="accent3">
                    <a:lumMod val="50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a:t>
            </a:r>
          </a:p>
        </p:txBody>
      </p:sp>
      <p:sp>
        <p:nvSpPr>
          <p:cNvPr id="6" name="Tekstvak 5"/>
          <p:cNvSpPr txBox="1"/>
          <p:nvPr/>
        </p:nvSpPr>
        <p:spPr>
          <a:xfrm>
            <a:off x="285750" y="1285875"/>
            <a:ext cx="3786188" cy="769938"/>
          </a:xfrm>
          <a:prstGeom prst="rect">
            <a:avLst/>
          </a:prstGeom>
          <a:noFill/>
        </p:spPr>
        <p:txBody>
          <a:bodyPr>
            <a:spAutoFit/>
          </a:bodyPr>
          <a:lstStyle/>
          <a:p>
            <a:pPr fontAlgn="auto">
              <a:spcBef>
                <a:spcPts val="0"/>
              </a:spcBef>
              <a:spcAft>
                <a:spcPts val="0"/>
              </a:spcAft>
              <a:defRPr/>
            </a:pPr>
            <a:r>
              <a:rPr lang="nl-NL" sz="4400" b="1" dirty="0">
                <a:solidFill>
                  <a:schemeClr val="accent3">
                    <a:lumMod val="50000"/>
                  </a:schemeClr>
                </a:solidFill>
                <a:latin typeface="Arial Black" pitchFamily="34" charset="0"/>
              </a:rPr>
              <a:t>Statisch</a:t>
            </a:r>
            <a:endParaRPr lang="nl-NL" b="1" dirty="0">
              <a:solidFill>
                <a:schemeClr val="accent3">
                  <a:lumMod val="50000"/>
                </a:schemeClr>
              </a:solidFill>
              <a:latin typeface="Arial Black" pitchFamily="34" charset="0"/>
            </a:endParaRPr>
          </a:p>
        </p:txBody>
      </p:sp>
      <p:sp>
        <p:nvSpPr>
          <p:cNvPr id="5" name="Tekstvak 4"/>
          <p:cNvSpPr txBox="1"/>
          <p:nvPr/>
        </p:nvSpPr>
        <p:spPr>
          <a:xfrm>
            <a:off x="4929188" y="1285875"/>
            <a:ext cx="3857625" cy="769938"/>
          </a:xfrm>
          <a:prstGeom prst="rect">
            <a:avLst/>
          </a:prstGeom>
          <a:noFill/>
        </p:spPr>
        <p:txBody>
          <a:bodyPr>
            <a:spAutoFit/>
          </a:bodyPr>
          <a:lstStyle/>
          <a:p>
            <a:pPr algn="r" fontAlgn="auto">
              <a:spcBef>
                <a:spcPts val="0"/>
              </a:spcBef>
              <a:spcAft>
                <a:spcPts val="0"/>
              </a:spcAft>
              <a:defRPr/>
            </a:pPr>
            <a:r>
              <a:rPr lang="nl-NL" sz="4400" b="1" dirty="0">
                <a:solidFill>
                  <a:schemeClr val="accent3">
                    <a:lumMod val="50000"/>
                  </a:schemeClr>
                </a:solidFill>
                <a:latin typeface="Arial Black" pitchFamily="34" charset="0"/>
              </a:rPr>
              <a:t>Dynamisch</a:t>
            </a:r>
            <a:endParaRPr lang="nl-NL" b="1" dirty="0">
              <a:solidFill>
                <a:schemeClr val="accent3">
                  <a:lumMod val="50000"/>
                </a:schemeClr>
              </a:solidFill>
              <a:latin typeface="Arial Black" pitchFamily="34" charset="0"/>
            </a:endParaRPr>
          </a:p>
        </p:txBody>
      </p:sp>
      <p:sp>
        <p:nvSpPr>
          <p:cNvPr id="28676" name="Tekstvak 6"/>
          <p:cNvSpPr txBox="1">
            <a:spLocks noChangeArrowheads="1"/>
          </p:cNvSpPr>
          <p:nvPr/>
        </p:nvSpPr>
        <p:spPr bwMode="auto">
          <a:xfrm>
            <a:off x="214313" y="5429250"/>
            <a:ext cx="3429000" cy="307975"/>
          </a:xfrm>
          <a:prstGeom prst="rect">
            <a:avLst/>
          </a:prstGeom>
          <a:noFill/>
          <a:ln w="9525">
            <a:noFill/>
            <a:miter lim="800000"/>
            <a:headEnd/>
            <a:tailEnd/>
          </a:ln>
        </p:spPr>
        <p:txBody>
          <a:bodyPr>
            <a:spAutoFit/>
          </a:bodyPr>
          <a:lstStyle/>
          <a:p>
            <a:r>
              <a:rPr lang="nl-NL" sz="1400">
                <a:latin typeface="Calibri" pitchFamily="34" charset="0"/>
              </a:rPr>
              <a:t>Morandi</a:t>
            </a:r>
          </a:p>
        </p:txBody>
      </p:sp>
      <p:pic>
        <p:nvPicPr>
          <p:cNvPr id="28677" name="Picture 4" descr="http://museumfuergegenwartskunstsiegen.de/newsletter/P01_06_2007/6_GiorgioMorandi_NaturaMorta_1962.jpg"/>
          <p:cNvPicPr>
            <a:picLocks noChangeAspect="1" noChangeArrowheads="1"/>
          </p:cNvPicPr>
          <p:nvPr/>
        </p:nvPicPr>
        <p:blipFill>
          <a:blip r:embed="rId2"/>
          <a:srcRect/>
          <a:stretch>
            <a:fillRect/>
          </a:stretch>
        </p:blipFill>
        <p:spPr bwMode="auto">
          <a:xfrm>
            <a:off x="214313" y="2000250"/>
            <a:ext cx="3698875" cy="3286125"/>
          </a:xfrm>
          <a:prstGeom prst="rect">
            <a:avLst/>
          </a:prstGeom>
          <a:noFill/>
          <a:ln w="9525">
            <a:noFill/>
            <a:miter lim="800000"/>
            <a:headEnd/>
            <a:tailEnd/>
          </a:ln>
        </p:spPr>
      </p:pic>
      <p:pic>
        <p:nvPicPr>
          <p:cNvPr id="37894" name="Picture 6" descr="http://museumfuergegenwartskunstsiegen.de/newsletter/P01_06_2007/0_Cy_Twombly_Leda_and_the_Swan_1963.jpg"/>
          <p:cNvPicPr>
            <a:picLocks noChangeAspect="1" noChangeArrowheads="1"/>
          </p:cNvPicPr>
          <p:nvPr/>
        </p:nvPicPr>
        <p:blipFill>
          <a:blip r:embed="rId3"/>
          <a:srcRect/>
          <a:stretch>
            <a:fillRect/>
          </a:stretch>
        </p:blipFill>
        <p:spPr bwMode="auto">
          <a:xfrm>
            <a:off x="5286375" y="2000250"/>
            <a:ext cx="3371850" cy="4219575"/>
          </a:xfrm>
          <a:prstGeom prst="rect">
            <a:avLst/>
          </a:prstGeom>
          <a:noFill/>
          <a:ln>
            <a:solidFill>
              <a:schemeClr val="accent3">
                <a:lumMod val="50000"/>
              </a:schemeClr>
            </a:solidFill>
          </a:ln>
        </p:spPr>
      </p:pic>
      <p:sp>
        <p:nvSpPr>
          <p:cNvPr id="28679" name="Tekstvak 9"/>
          <p:cNvSpPr txBox="1">
            <a:spLocks noChangeArrowheads="1"/>
          </p:cNvSpPr>
          <p:nvPr/>
        </p:nvSpPr>
        <p:spPr bwMode="auto">
          <a:xfrm>
            <a:off x="2357438" y="5857875"/>
            <a:ext cx="2857500" cy="646113"/>
          </a:xfrm>
          <a:prstGeom prst="rect">
            <a:avLst/>
          </a:prstGeom>
          <a:noFill/>
          <a:ln w="9525">
            <a:noFill/>
            <a:miter lim="800000"/>
            <a:headEnd/>
            <a:tailEnd/>
          </a:ln>
        </p:spPr>
        <p:txBody>
          <a:bodyPr>
            <a:spAutoFit/>
          </a:bodyPr>
          <a:lstStyle/>
          <a:p>
            <a:pPr algn="r"/>
            <a:r>
              <a:rPr lang="en-US" sz="1200">
                <a:latin typeface="Calibri" pitchFamily="34" charset="0"/>
              </a:rPr>
              <a:t>Cy Twombly, Leda and the Swan, 1963</a:t>
            </a:r>
            <a:br>
              <a:rPr lang="en-US" sz="1200">
                <a:latin typeface="Calibri" pitchFamily="34" charset="0"/>
              </a:rPr>
            </a:br>
            <a:r>
              <a:rPr lang="en-US" sz="1200">
                <a:latin typeface="Calibri" pitchFamily="34" charset="0"/>
              </a:rPr>
              <a:t>99,6 x 81,2 cm</a:t>
            </a:r>
            <a:br>
              <a:rPr lang="en-US" sz="1200">
                <a:latin typeface="Calibri" pitchFamily="34" charset="0"/>
              </a:rPr>
            </a:br>
            <a:r>
              <a:rPr lang="en-US" sz="1200">
                <a:latin typeface="Calibri" pitchFamily="34" charset="0"/>
              </a:rPr>
              <a:t>Courtesy Galerie Karsten Greve, Köln </a:t>
            </a:r>
            <a:endParaRPr lang="nl-NL">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4375" y="785813"/>
            <a:ext cx="7772400" cy="1470025"/>
          </a:xfrm>
        </p:spPr>
        <p:txBody>
          <a:bodyPr rtlCol="0">
            <a:normAutofit/>
          </a:bodyPr>
          <a:lstStyle/>
          <a:p>
            <a:pPr eaLnBrk="1" fontAlgn="auto" hangingPunct="1">
              <a:spcAft>
                <a:spcPts val="0"/>
              </a:spcAft>
              <a:defRPr/>
            </a:pPr>
            <a:r>
              <a:rPr lang="nl-NL" sz="4800" dirty="0">
                <a:solidFill>
                  <a:schemeClr val="accent3">
                    <a:lumMod val="50000"/>
                  </a:schemeClr>
                </a:solidFill>
                <a:latin typeface="Arial Black" pitchFamily="34" charset="0"/>
              </a:rPr>
              <a:t>Beeldaspecten:</a:t>
            </a:r>
          </a:p>
        </p:txBody>
      </p:sp>
      <p:sp>
        <p:nvSpPr>
          <p:cNvPr id="3" name="Ondertitel 2"/>
          <p:cNvSpPr>
            <a:spLocks noGrp="1"/>
          </p:cNvSpPr>
          <p:nvPr>
            <p:ph type="subTitle" idx="1"/>
          </p:nvPr>
        </p:nvSpPr>
        <p:spPr>
          <a:xfrm>
            <a:off x="357188" y="2214563"/>
            <a:ext cx="8429625" cy="3424237"/>
          </a:xfrm>
        </p:spPr>
        <p:txBody>
          <a:bodyPr rtlCol="0">
            <a:noAutofit/>
          </a:bodyPr>
          <a:lstStyle/>
          <a:p>
            <a:pPr eaLnBrk="1" fontAlgn="auto" hangingPunct="1">
              <a:spcAft>
                <a:spcPts val="0"/>
              </a:spcAft>
              <a:buFont typeface="Arial" pitchFamily="34" charset="0"/>
              <a:buChar char="•"/>
              <a:defRPr/>
            </a:pPr>
            <a:r>
              <a:rPr lang="nl-NL" dirty="0">
                <a:solidFill>
                  <a:schemeClr val="accent3">
                    <a:lumMod val="50000"/>
                  </a:schemeClr>
                </a:solidFill>
                <a:latin typeface="Arial" pitchFamily="34" charset="0"/>
                <a:cs typeface="Arial" pitchFamily="34" charset="0"/>
              </a:rPr>
              <a:t> Vorm</a:t>
            </a:r>
          </a:p>
          <a:p>
            <a:pPr eaLnBrk="1" fontAlgn="auto" hangingPunct="1">
              <a:spcAft>
                <a:spcPts val="0"/>
              </a:spcAft>
              <a:buFont typeface="Arial" pitchFamily="34" charset="0"/>
              <a:buChar char="•"/>
              <a:defRPr/>
            </a:pPr>
            <a:endParaRPr lang="nl-NL" dirty="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br>
              <a:rPr lang="nl-NL" dirty="0">
                <a:solidFill>
                  <a:schemeClr val="tx1"/>
                </a:solidFill>
                <a:latin typeface="Arial" pitchFamily="34" charset="0"/>
                <a:cs typeface="Arial" pitchFamily="34" charset="0"/>
              </a:rPr>
            </a:br>
            <a:r>
              <a:rPr lang="nl-NL" dirty="0">
                <a:solidFill>
                  <a:schemeClr val="accent3">
                    <a:lumMod val="50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contrasten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a:solidFill>
                  <a:schemeClr val="accent3">
                    <a:lumMod val="50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contrasten</a:t>
            </a:r>
          </a:p>
        </p:txBody>
      </p:sp>
      <p:sp>
        <p:nvSpPr>
          <p:cNvPr id="6" name="Tekstvak 5"/>
          <p:cNvSpPr txBox="1"/>
          <p:nvPr/>
        </p:nvSpPr>
        <p:spPr>
          <a:xfrm>
            <a:off x="285750" y="1000125"/>
            <a:ext cx="4071938" cy="769938"/>
          </a:xfrm>
          <a:prstGeom prst="rect">
            <a:avLst/>
          </a:prstGeom>
          <a:noFill/>
        </p:spPr>
        <p:txBody>
          <a:bodyPr>
            <a:spAutoFit/>
          </a:bodyPr>
          <a:lstStyle/>
          <a:p>
            <a:pPr fontAlgn="auto">
              <a:spcBef>
                <a:spcPts val="0"/>
              </a:spcBef>
              <a:spcAft>
                <a:spcPts val="0"/>
              </a:spcAft>
              <a:defRPr/>
            </a:pPr>
            <a:r>
              <a:rPr lang="nl-NL" sz="4400" b="1" dirty="0">
                <a:solidFill>
                  <a:schemeClr val="accent3">
                    <a:lumMod val="50000"/>
                  </a:schemeClr>
                </a:solidFill>
                <a:latin typeface="Arial Black" pitchFamily="34" charset="0"/>
              </a:rPr>
              <a:t>Gesloten</a:t>
            </a:r>
            <a:endParaRPr lang="nl-NL" b="1" dirty="0">
              <a:solidFill>
                <a:schemeClr val="accent3">
                  <a:lumMod val="50000"/>
                </a:schemeClr>
              </a:solidFill>
              <a:latin typeface="Arial Black" pitchFamily="34" charset="0"/>
            </a:endParaRPr>
          </a:p>
        </p:txBody>
      </p:sp>
      <p:sp>
        <p:nvSpPr>
          <p:cNvPr id="5" name="Tekstvak 4"/>
          <p:cNvSpPr txBox="1"/>
          <p:nvPr/>
        </p:nvSpPr>
        <p:spPr>
          <a:xfrm>
            <a:off x="4929188" y="928688"/>
            <a:ext cx="3643312" cy="769937"/>
          </a:xfrm>
          <a:prstGeom prst="rect">
            <a:avLst/>
          </a:prstGeom>
          <a:noFill/>
        </p:spPr>
        <p:txBody>
          <a:bodyPr>
            <a:spAutoFit/>
          </a:bodyPr>
          <a:lstStyle/>
          <a:p>
            <a:pPr algn="r" fontAlgn="auto">
              <a:spcBef>
                <a:spcPts val="0"/>
              </a:spcBef>
              <a:spcAft>
                <a:spcPts val="0"/>
              </a:spcAft>
              <a:defRPr/>
            </a:pPr>
            <a:r>
              <a:rPr lang="nl-NL" sz="4400" b="1" dirty="0">
                <a:solidFill>
                  <a:schemeClr val="accent3">
                    <a:lumMod val="50000"/>
                  </a:schemeClr>
                </a:solidFill>
                <a:latin typeface="Arial Black" pitchFamily="34" charset="0"/>
              </a:rPr>
              <a:t>Open</a:t>
            </a:r>
            <a:endParaRPr lang="nl-NL" b="1" dirty="0">
              <a:solidFill>
                <a:schemeClr val="accent3">
                  <a:lumMod val="50000"/>
                </a:schemeClr>
              </a:solidFill>
              <a:latin typeface="Arial Black" pitchFamily="34" charset="0"/>
            </a:endParaRPr>
          </a:p>
        </p:txBody>
      </p:sp>
      <p:pic>
        <p:nvPicPr>
          <p:cNvPr id="30724" name="Picture 2" descr="http://lh4.ggpht.com/_hWK7TEEJbRE/SoIpjmM7CUI/AAAAAAAAAvs/XOZ7cD1E9hs/DSC05543.JPG"/>
          <p:cNvPicPr>
            <a:picLocks noChangeAspect="1" noChangeArrowheads="1"/>
          </p:cNvPicPr>
          <p:nvPr/>
        </p:nvPicPr>
        <p:blipFill>
          <a:blip r:embed="rId2"/>
          <a:srcRect l="18594" r="19421"/>
          <a:stretch>
            <a:fillRect/>
          </a:stretch>
        </p:blipFill>
        <p:spPr bwMode="auto">
          <a:xfrm>
            <a:off x="214313" y="1714500"/>
            <a:ext cx="4572000" cy="4919663"/>
          </a:xfrm>
          <a:prstGeom prst="rect">
            <a:avLst/>
          </a:prstGeom>
          <a:noFill/>
          <a:ln w="9525">
            <a:noFill/>
            <a:miter lim="800000"/>
            <a:headEnd/>
            <a:tailEnd/>
          </a:ln>
        </p:spPr>
      </p:pic>
      <p:pic>
        <p:nvPicPr>
          <p:cNvPr id="30725" name="Picture 4" descr="http://www.ac-grenoble.fr/artsvisuels26/machines/tinguely.jpg"/>
          <p:cNvPicPr>
            <a:picLocks noChangeAspect="1" noChangeArrowheads="1"/>
          </p:cNvPicPr>
          <p:nvPr/>
        </p:nvPicPr>
        <p:blipFill>
          <a:blip r:embed="rId3"/>
          <a:srcRect/>
          <a:stretch>
            <a:fillRect/>
          </a:stretch>
        </p:blipFill>
        <p:spPr bwMode="auto">
          <a:xfrm>
            <a:off x="4921250" y="1714500"/>
            <a:ext cx="4032250" cy="4953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4375" y="785813"/>
            <a:ext cx="7772400" cy="1470025"/>
          </a:xfrm>
        </p:spPr>
        <p:txBody>
          <a:bodyPr rtlCol="0">
            <a:normAutofit/>
          </a:bodyPr>
          <a:lstStyle/>
          <a:p>
            <a:pPr eaLnBrk="1" fontAlgn="auto" hangingPunct="1">
              <a:spcAft>
                <a:spcPts val="0"/>
              </a:spcAft>
              <a:defRPr/>
            </a:pPr>
            <a:r>
              <a:rPr lang="nl-NL" sz="4800" dirty="0">
                <a:solidFill>
                  <a:schemeClr val="accent3">
                    <a:lumMod val="50000"/>
                  </a:schemeClr>
                </a:solidFill>
                <a:latin typeface="Arial Black" pitchFamily="34" charset="0"/>
              </a:rPr>
              <a:t>Beeldaspecten:</a:t>
            </a:r>
          </a:p>
        </p:txBody>
      </p:sp>
      <p:sp>
        <p:nvSpPr>
          <p:cNvPr id="3" name="Ondertitel 2"/>
          <p:cNvSpPr>
            <a:spLocks noGrp="1"/>
          </p:cNvSpPr>
          <p:nvPr>
            <p:ph type="subTitle" idx="1"/>
          </p:nvPr>
        </p:nvSpPr>
        <p:spPr>
          <a:xfrm>
            <a:off x="357188" y="2214563"/>
            <a:ext cx="8429625" cy="3424237"/>
          </a:xfrm>
        </p:spPr>
        <p:txBody>
          <a:bodyPr rtlCol="0">
            <a:noAutofit/>
          </a:bodyPr>
          <a:lstStyle/>
          <a:p>
            <a:pPr eaLnBrk="1" fontAlgn="auto" hangingPunct="1">
              <a:spcAft>
                <a:spcPts val="0"/>
              </a:spcAft>
              <a:buFont typeface="Arial" pitchFamily="34" charset="0"/>
              <a:buChar char="•"/>
              <a:defRPr/>
            </a:pPr>
            <a:r>
              <a:rPr lang="nl-NL" dirty="0">
                <a:solidFill>
                  <a:schemeClr val="accent3">
                    <a:lumMod val="50000"/>
                  </a:schemeClr>
                </a:solidFill>
                <a:latin typeface="Arial" pitchFamily="34" charset="0"/>
                <a:cs typeface="Arial" pitchFamily="34" charset="0"/>
              </a:rPr>
              <a:t> Kleur</a:t>
            </a:r>
            <a:endParaRPr lang="nl-NL" dirty="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br>
              <a:rPr lang="nl-NL" dirty="0">
                <a:solidFill>
                  <a:schemeClr val="tx1"/>
                </a:solidFill>
                <a:latin typeface="Arial" pitchFamily="34" charset="0"/>
                <a:cs typeface="Arial" pitchFamily="34" charset="0"/>
              </a:rPr>
            </a:br>
            <a:r>
              <a:rPr lang="nl-NL" dirty="0">
                <a:solidFill>
                  <a:schemeClr val="tx1"/>
                </a:solidFill>
                <a:latin typeface="Arial" pitchFamily="34" charset="0"/>
                <a:cs typeface="Arial" pitchFamily="34" charset="0"/>
              </a:rPr>
              <a:t>Welke </a:t>
            </a:r>
            <a:r>
              <a:rPr lang="nl-NL" dirty="0">
                <a:solidFill>
                  <a:schemeClr val="tx2">
                    <a:lumMod val="10000"/>
                  </a:schemeClr>
                </a:solidFill>
                <a:latin typeface="Arial" pitchFamily="34" charset="0"/>
                <a:cs typeface="Arial" pitchFamily="34" charset="0"/>
              </a:rPr>
              <a:t>kleur</a:t>
            </a:r>
            <a:r>
              <a:rPr lang="nl-NL" dirty="0">
                <a:solidFill>
                  <a:schemeClr val="tx1"/>
                </a:solidFill>
                <a:latin typeface="Arial" pitchFamily="34" charset="0"/>
                <a:cs typeface="Arial" pitchFamily="34" charset="0"/>
              </a:rPr>
              <a:t>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err="1">
                <a:solidFill>
                  <a:schemeClr val="accent3">
                    <a:lumMod val="50000"/>
                  </a:schemeClr>
                </a:solidFill>
                <a:latin typeface="Arial" pitchFamily="34" charset="0"/>
                <a:cs typeface="Arial" pitchFamily="34" charset="0"/>
              </a:rPr>
              <a:t>Primaire</a:t>
            </a:r>
            <a:r>
              <a:rPr lang="nl-NL" dirty="0" err="1">
                <a:solidFill>
                  <a:schemeClr val="tx1"/>
                </a:solidFill>
                <a:latin typeface="Arial" pitchFamily="34" charset="0"/>
                <a:cs typeface="Arial" pitchFamily="34" charset="0"/>
              </a:rPr>
              <a:t>kleuren</a:t>
            </a:r>
            <a:endParaRPr lang="nl-NL" dirty="0">
              <a:solidFill>
                <a:schemeClr val="tx1"/>
              </a:solidFill>
              <a:latin typeface="Arial" pitchFamily="34" charset="0"/>
              <a:cs typeface="Arial" pitchFamily="34" charset="0"/>
            </a:endParaRPr>
          </a:p>
        </p:txBody>
      </p:sp>
      <p:sp>
        <p:nvSpPr>
          <p:cNvPr id="33794" name="Tekstvak 4"/>
          <p:cNvSpPr txBox="1">
            <a:spLocks noChangeArrowheads="1"/>
          </p:cNvSpPr>
          <p:nvPr/>
        </p:nvSpPr>
        <p:spPr bwMode="auto">
          <a:xfrm>
            <a:off x="4572000" y="6407150"/>
            <a:ext cx="3714750" cy="307975"/>
          </a:xfrm>
          <a:prstGeom prst="rect">
            <a:avLst/>
          </a:prstGeom>
          <a:noFill/>
          <a:ln w="9525">
            <a:noFill/>
            <a:miter lim="800000"/>
            <a:headEnd/>
            <a:tailEnd/>
          </a:ln>
        </p:spPr>
        <p:txBody>
          <a:bodyPr>
            <a:spAutoFit/>
          </a:bodyPr>
          <a:lstStyle/>
          <a:p>
            <a:pPr algn="r"/>
            <a:r>
              <a:rPr lang="nl-NL" sz="1400">
                <a:cs typeface="Arial" charset="0"/>
              </a:rPr>
              <a:t>Mondriaan</a:t>
            </a:r>
          </a:p>
        </p:txBody>
      </p:sp>
      <p:pic>
        <p:nvPicPr>
          <p:cNvPr id="33795" name="Picture 2" descr="C:\Users\Sjef Barents\Documents\handvaardigheid\Mondriaan Victory-Boogie-Woogie.jpg"/>
          <p:cNvPicPr>
            <a:picLocks noChangeAspect="1" noChangeArrowheads="1"/>
          </p:cNvPicPr>
          <p:nvPr/>
        </p:nvPicPr>
        <p:blipFill>
          <a:blip r:embed="rId2"/>
          <a:srcRect/>
          <a:stretch>
            <a:fillRect/>
          </a:stretch>
        </p:blipFill>
        <p:spPr bwMode="auto">
          <a:xfrm>
            <a:off x="1857375" y="1147763"/>
            <a:ext cx="5429250" cy="54308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a:solidFill>
                  <a:schemeClr val="accent3">
                    <a:lumMod val="50000"/>
                  </a:schemeClr>
                </a:solidFill>
                <a:latin typeface="Arial" pitchFamily="34" charset="0"/>
                <a:cs typeface="Arial" pitchFamily="34" charset="0"/>
              </a:rPr>
              <a:t>Pastel</a:t>
            </a:r>
            <a:r>
              <a:rPr lang="nl-NL" dirty="0">
                <a:solidFill>
                  <a:schemeClr val="tx1"/>
                </a:solidFill>
                <a:latin typeface="Arial" pitchFamily="34" charset="0"/>
                <a:cs typeface="Arial" pitchFamily="34" charset="0"/>
              </a:rPr>
              <a:t>kleuren</a:t>
            </a:r>
          </a:p>
        </p:txBody>
      </p:sp>
      <p:pic>
        <p:nvPicPr>
          <p:cNvPr id="34818" name="Picture 2" descr="http://www.knipvellen.eu/images/A6%20enveloppen%20pastel.jpg"/>
          <p:cNvPicPr>
            <a:picLocks noChangeAspect="1" noChangeArrowheads="1"/>
          </p:cNvPicPr>
          <p:nvPr/>
        </p:nvPicPr>
        <p:blipFill>
          <a:blip r:embed="rId2"/>
          <a:srcRect/>
          <a:stretch>
            <a:fillRect/>
          </a:stretch>
        </p:blipFill>
        <p:spPr bwMode="auto">
          <a:xfrm>
            <a:off x="0" y="1071563"/>
            <a:ext cx="4643438" cy="3571875"/>
          </a:xfrm>
          <a:prstGeom prst="rect">
            <a:avLst/>
          </a:prstGeom>
          <a:noFill/>
          <a:ln w="9525">
            <a:noFill/>
            <a:miter lim="800000"/>
            <a:headEnd/>
            <a:tailEnd/>
          </a:ln>
        </p:spPr>
      </p:pic>
      <p:pic>
        <p:nvPicPr>
          <p:cNvPr id="53252" name="Picture 4" descr="http://mediaprovider.kennisnet.nl/MediaProvider/img/10768721.jpeg"/>
          <p:cNvPicPr>
            <a:picLocks noChangeAspect="1" noChangeArrowheads="1"/>
          </p:cNvPicPr>
          <p:nvPr/>
        </p:nvPicPr>
        <p:blipFill>
          <a:blip r:embed="rId3"/>
          <a:srcRect/>
          <a:stretch>
            <a:fillRect/>
          </a:stretch>
        </p:blipFill>
        <p:spPr bwMode="auto">
          <a:xfrm>
            <a:off x="2406650" y="1071563"/>
            <a:ext cx="6189663" cy="5214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additive="base">
                                        <p:cTn id="7" dur="3000" fill="hold"/>
                                        <p:tgtEl>
                                          <p:spTgt spid="53252"/>
                                        </p:tgtEl>
                                        <p:attrNameLst>
                                          <p:attrName>ppt_x</p:attrName>
                                        </p:attrNameLst>
                                      </p:cBhvr>
                                      <p:tavLst>
                                        <p:tav tm="0">
                                          <p:val>
                                            <p:strVal val="1+#ppt_w/2"/>
                                          </p:val>
                                        </p:tav>
                                        <p:tav tm="100000">
                                          <p:val>
                                            <p:strVal val="#ppt_x"/>
                                          </p:val>
                                        </p:tav>
                                      </p:tavLst>
                                    </p:anim>
                                    <p:anim calcmode="lin" valueType="num">
                                      <p:cBhvr additive="base">
                                        <p:cTn id="8" dur="3000" fill="hold"/>
                                        <p:tgtEl>
                                          <p:spTgt spid="532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57188"/>
            <a:ext cx="6400800" cy="1071562"/>
          </a:xfrm>
        </p:spPr>
        <p:txBody>
          <a:bodyPr rtlCol="0">
            <a:noAutofit/>
          </a:bodyPr>
          <a:lstStyle/>
          <a:p>
            <a:pPr eaLnBrk="1" fontAlgn="auto" hangingPunct="1">
              <a:spcAft>
                <a:spcPts val="0"/>
              </a:spcAft>
              <a:buFont typeface="Arial" pitchFamily="34" charset="0"/>
              <a:buNone/>
              <a:defRPr/>
            </a:pPr>
            <a:r>
              <a:rPr lang="nl-NL" dirty="0">
                <a:solidFill>
                  <a:schemeClr val="tx1"/>
                </a:solidFill>
                <a:latin typeface="Arial" pitchFamily="34" charset="0"/>
                <a:cs typeface="Arial" pitchFamily="34" charset="0"/>
              </a:rPr>
              <a:t>Hoe is de </a:t>
            </a:r>
            <a:r>
              <a:rPr lang="nl-NL" dirty="0">
                <a:solidFill>
                  <a:schemeClr val="accent3">
                    <a:lumMod val="75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 weergegeven?</a:t>
            </a:r>
          </a:p>
        </p:txBody>
      </p:sp>
      <p:pic>
        <p:nvPicPr>
          <p:cNvPr id="15362" name="Picture 2"/>
          <p:cNvPicPr>
            <a:picLocks noChangeAspect="1" noChangeArrowheads="1"/>
          </p:cNvPicPr>
          <p:nvPr/>
        </p:nvPicPr>
        <p:blipFill>
          <a:blip r:embed="rId2"/>
          <a:srcRect/>
          <a:stretch>
            <a:fillRect/>
          </a:stretch>
        </p:blipFill>
        <p:spPr bwMode="auto">
          <a:xfrm>
            <a:off x="285750" y="1357313"/>
            <a:ext cx="3975100" cy="4429125"/>
          </a:xfrm>
          <a:prstGeom prst="rect">
            <a:avLst/>
          </a:prstGeom>
          <a:noFill/>
          <a:ln w="9525">
            <a:noFill/>
            <a:miter lim="800000"/>
            <a:headEnd/>
            <a:tailEnd/>
          </a:ln>
        </p:spPr>
      </p:pic>
      <p:sp>
        <p:nvSpPr>
          <p:cNvPr id="6" name="Tekstvak 5"/>
          <p:cNvSpPr txBox="1"/>
          <p:nvPr/>
        </p:nvSpPr>
        <p:spPr>
          <a:xfrm>
            <a:off x="4286250" y="1285875"/>
            <a:ext cx="4572000" cy="3540125"/>
          </a:xfrm>
          <a:prstGeom prst="rect">
            <a:avLst/>
          </a:prstGeom>
          <a:noFill/>
        </p:spPr>
        <p:txBody>
          <a:bodyPr>
            <a:spAutoFit/>
          </a:bodyPr>
          <a:lstStyle/>
          <a:p>
            <a:pPr fontAlgn="auto">
              <a:spcBef>
                <a:spcPts val="0"/>
              </a:spcBef>
              <a:spcAft>
                <a:spcPts val="0"/>
              </a:spcAft>
              <a:defRPr/>
            </a:pPr>
            <a:r>
              <a:rPr lang="nl-NL" sz="4400" b="1" dirty="0">
                <a:solidFill>
                  <a:schemeClr val="accent3">
                    <a:lumMod val="50000"/>
                  </a:schemeClr>
                </a:solidFill>
                <a:latin typeface="Arial Black" pitchFamily="34" charset="0"/>
              </a:rPr>
              <a:t>Figuratief</a:t>
            </a: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r>
              <a:rPr lang="nl-NL" dirty="0">
                <a:latin typeface="Arial" pitchFamily="34" charset="0"/>
                <a:cs typeface="Arial" pitchFamily="34" charset="0"/>
              </a:rPr>
              <a:t>= een duidelijk voorstelling is aanwezig. </a:t>
            </a:r>
          </a:p>
          <a:p>
            <a:pPr fontAlgn="auto">
              <a:spcBef>
                <a:spcPts val="0"/>
              </a:spcBef>
              <a:spcAft>
                <a:spcPts val="0"/>
              </a:spcAft>
              <a:defRPr/>
            </a:pPr>
            <a:r>
              <a:rPr lang="nl-NL" dirty="0">
                <a:latin typeface="Arial" pitchFamily="34" charset="0"/>
                <a:cs typeface="Arial" pitchFamily="34" charset="0"/>
              </a:rPr>
              <a:t>Je kan goed herkennen wat er is afgebeeld. Er is moeite gedaan te voorstelling zichtbaar te maken.</a:t>
            </a:r>
          </a:p>
          <a:p>
            <a:pPr fontAlgn="auto">
              <a:spcBef>
                <a:spcPts val="0"/>
              </a:spcBef>
              <a:spcAft>
                <a:spcPts val="0"/>
              </a:spcAft>
              <a:defRPr/>
            </a:pPr>
            <a:endParaRPr lang="nl-NL"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a:solidFill>
                  <a:schemeClr val="accent3">
                    <a:lumMod val="50000"/>
                  </a:schemeClr>
                </a:solidFill>
                <a:latin typeface="Arial" pitchFamily="34" charset="0"/>
                <a:cs typeface="Arial" pitchFamily="34" charset="0"/>
              </a:rPr>
              <a:t>Materiaal</a:t>
            </a:r>
            <a:r>
              <a:rPr lang="nl-NL" dirty="0">
                <a:solidFill>
                  <a:schemeClr val="tx1"/>
                </a:solidFill>
                <a:latin typeface="Arial" pitchFamily="34" charset="0"/>
                <a:cs typeface="Arial" pitchFamily="34" charset="0"/>
              </a:rPr>
              <a:t>kleuren</a:t>
            </a:r>
          </a:p>
        </p:txBody>
      </p:sp>
      <p:pic>
        <p:nvPicPr>
          <p:cNvPr id="35842" name="Picture 2" descr="http://rebeccareilering.files.wordpress.com/2009/01/kurt_schwitters_ohne_titel_1937_sprengel-museum-hannover.jpg"/>
          <p:cNvPicPr>
            <a:picLocks noChangeAspect="1" noChangeArrowheads="1"/>
          </p:cNvPicPr>
          <p:nvPr/>
        </p:nvPicPr>
        <p:blipFill>
          <a:blip r:embed="rId2"/>
          <a:srcRect/>
          <a:stretch>
            <a:fillRect/>
          </a:stretch>
        </p:blipFill>
        <p:spPr bwMode="auto">
          <a:xfrm>
            <a:off x="4429125" y="928688"/>
            <a:ext cx="4381500" cy="5499100"/>
          </a:xfrm>
          <a:prstGeom prst="rect">
            <a:avLst/>
          </a:prstGeom>
          <a:noFill/>
          <a:ln w="9525">
            <a:noFill/>
            <a:miter lim="800000"/>
            <a:headEnd/>
            <a:tailEnd/>
          </a:ln>
        </p:spPr>
      </p:pic>
      <p:sp>
        <p:nvSpPr>
          <p:cNvPr id="35843" name="Tekstvak 6"/>
          <p:cNvSpPr txBox="1">
            <a:spLocks noChangeArrowheads="1"/>
          </p:cNvSpPr>
          <p:nvPr/>
        </p:nvSpPr>
        <p:spPr bwMode="auto">
          <a:xfrm>
            <a:off x="500063" y="6072188"/>
            <a:ext cx="3714750" cy="307975"/>
          </a:xfrm>
          <a:prstGeom prst="rect">
            <a:avLst/>
          </a:prstGeom>
          <a:noFill/>
          <a:ln w="9525">
            <a:noFill/>
            <a:miter lim="800000"/>
            <a:headEnd/>
            <a:tailEnd/>
          </a:ln>
        </p:spPr>
        <p:txBody>
          <a:bodyPr>
            <a:spAutoFit/>
          </a:bodyPr>
          <a:lstStyle/>
          <a:p>
            <a:pPr algn="r"/>
            <a:r>
              <a:rPr lang="nl-NL" sz="1400">
                <a:cs typeface="Arial" charset="0"/>
              </a:rPr>
              <a:t>Kurt Switters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4375" y="785813"/>
            <a:ext cx="7772400" cy="1470025"/>
          </a:xfrm>
        </p:spPr>
        <p:txBody>
          <a:bodyPr rtlCol="0">
            <a:normAutofit/>
          </a:bodyPr>
          <a:lstStyle/>
          <a:p>
            <a:pPr eaLnBrk="1" fontAlgn="auto" hangingPunct="1">
              <a:spcAft>
                <a:spcPts val="0"/>
              </a:spcAft>
              <a:defRPr/>
            </a:pPr>
            <a:r>
              <a:rPr lang="nl-NL" sz="4800" dirty="0">
                <a:solidFill>
                  <a:schemeClr val="accent3">
                    <a:lumMod val="50000"/>
                  </a:schemeClr>
                </a:solidFill>
                <a:latin typeface="Arial Black" pitchFamily="34" charset="0"/>
              </a:rPr>
              <a:t>Beeldaspecten:</a:t>
            </a:r>
          </a:p>
        </p:txBody>
      </p:sp>
      <p:sp>
        <p:nvSpPr>
          <p:cNvPr id="3" name="Ondertitel 2"/>
          <p:cNvSpPr>
            <a:spLocks noGrp="1"/>
          </p:cNvSpPr>
          <p:nvPr>
            <p:ph type="subTitle" idx="1"/>
          </p:nvPr>
        </p:nvSpPr>
        <p:spPr>
          <a:xfrm>
            <a:off x="357188" y="2214563"/>
            <a:ext cx="8429625" cy="3424237"/>
          </a:xfrm>
        </p:spPr>
        <p:txBody>
          <a:bodyPr rtlCol="0">
            <a:noAutofit/>
          </a:bodyPr>
          <a:lstStyle/>
          <a:p>
            <a:pPr eaLnBrk="1" fontAlgn="auto" hangingPunct="1">
              <a:spcAft>
                <a:spcPts val="0"/>
              </a:spcAft>
              <a:buFont typeface="Arial" pitchFamily="34" charset="0"/>
              <a:buChar char="•"/>
              <a:defRPr/>
            </a:pPr>
            <a:r>
              <a:rPr lang="nl-NL" dirty="0">
                <a:solidFill>
                  <a:schemeClr val="accent3">
                    <a:lumMod val="50000"/>
                  </a:schemeClr>
                </a:solidFill>
                <a:latin typeface="Arial" pitchFamily="34" charset="0"/>
                <a:cs typeface="Arial" pitchFamily="34" charset="0"/>
              </a:rPr>
              <a:t> Kleur</a:t>
            </a:r>
            <a:endParaRPr lang="nl-NL" dirty="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br>
              <a:rPr lang="nl-NL" dirty="0">
                <a:solidFill>
                  <a:schemeClr val="tx1"/>
                </a:solidFill>
                <a:latin typeface="Arial" pitchFamily="34" charset="0"/>
                <a:cs typeface="Arial" pitchFamily="34" charset="0"/>
              </a:rPr>
            </a:br>
            <a:r>
              <a:rPr lang="nl-NL" dirty="0">
                <a:solidFill>
                  <a:schemeClr val="tx2">
                    <a:lumMod val="10000"/>
                  </a:schemeClr>
                </a:solidFill>
                <a:latin typeface="Arial" pitchFamily="34" charset="0"/>
                <a:cs typeface="Arial" pitchFamily="34" charset="0"/>
              </a:rPr>
              <a:t>Kleur</a:t>
            </a:r>
            <a:r>
              <a:rPr lang="nl-NL" dirty="0">
                <a:solidFill>
                  <a:schemeClr val="tx1"/>
                </a:solidFill>
                <a:latin typeface="Arial" pitchFamily="34" charset="0"/>
                <a:cs typeface="Arial" pitchFamily="34" charset="0"/>
              </a:rPr>
              <a:t>contrasten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0"/>
            <a:ext cx="8572500" cy="1071563"/>
          </a:xfrm>
        </p:spPr>
        <p:txBody>
          <a:bodyPr rtlCol="0">
            <a:noAutofit/>
          </a:bodyPr>
          <a:lstStyle/>
          <a:p>
            <a:pPr eaLnBrk="1" fontAlgn="auto" hangingPunct="1">
              <a:spcAft>
                <a:spcPts val="0"/>
              </a:spcAft>
              <a:buFont typeface="Arial" pitchFamily="34" charset="0"/>
              <a:buNone/>
              <a:defRPr/>
            </a:pPr>
            <a:r>
              <a:rPr lang="nl-NL" dirty="0">
                <a:solidFill>
                  <a:schemeClr val="tx2">
                    <a:lumMod val="10000"/>
                  </a:schemeClr>
                </a:solidFill>
                <a:latin typeface="Arial" pitchFamily="34" charset="0"/>
                <a:cs typeface="Arial" pitchFamily="34" charset="0"/>
              </a:rPr>
              <a:t>Kleur</a:t>
            </a:r>
            <a:r>
              <a:rPr lang="nl-NL" dirty="0">
                <a:solidFill>
                  <a:schemeClr val="tx1"/>
                </a:solidFill>
                <a:latin typeface="Arial" pitchFamily="34" charset="0"/>
                <a:cs typeface="Arial" pitchFamily="34" charset="0"/>
              </a:rPr>
              <a:t> contrasten</a:t>
            </a:r>
          </a:p>
          <a:p>
            <a:pPr eaLnBrk="1" fontAlgn="auto" hangingPunct="1">
              <a:spcAft>
                <a:spcPts val="0"/>
              </a:spcAft>
              <a:buFont typeface="Arial" pitchFamily="34" charset="0"/>
              <a:buNone/>
              <a:defRPr/>
            </a:pPr>
            <a:endParaRPr lang="nl-NL" dirty="0">
              <a:solidFill>
                <a:schemeClr val="tx1"/>
              </a:solidFill>
              <a:latin typeface="Arial" pitchFamily="34" charset="0"/>
              <a:cs typeface="Arial" pitchFamily="34" charset="0"/>
            </a:endParaRPr>
          </a:p>
        </p:txBody>
      </p:sp>
      <p:sp>
        <p:nvSpPr>
          <p:cNvPr id="5" name="Tekstvak 4"/>
          <p:cNvSpPr txBox="1"/>
          <p:nvPr/>
        </p:nvSpPr>
        <p:spPr>
          <a:xfrm>
            <a:off x="500063" y="571500"/>
            <a:ext cx="8501062" cy="769938"/>
          </a:xfrm>
          <a:prstGeom prst="rect">
            <a:avLst/>
          </a:prstGeom>
          <a:noFill/>
        </p:spPr>
        <p:txBody>
          <a:bodyPr>
            <a:spAutoFit/>
          </a:bodyPr>
          <a:lstStyle/>
          <a:p>
            <a:pPr algn="ctr" fontAlgn="auto">
              <a:spcBef>
                <a:spcPts val="0"/>
              </a:spcBef>
              <a:spcAft>
                <a:spcPts val="0"/>
              </a:spcAft>
              <a:defRPr/>
            </a:pPr>
            <a:r>
              <a:rPr lang="nl-NL" sz="4400" b="1" dirty="0">
                <a:solidFill>
                  <a:schemeClr val="tx2">
                    <a:lumMod val="10000"/>
                  </a:schemeClr>
                </a:solidFill>
                <a:latin typeface="Arial Black" pitchFamily="34" charset="0"/>
              </a:rPr>
              <a:t>Kleur tegen Kleur</a:t>
            </a:r>
          </a:p>
        </p:txBody>
      </p:sp>
      <p:pic>
        <p:nvPicPr>
          <p:cNvPr id="57346" name="Picture 2" descr="http://www.groningermuseum.nl/uploads/1.%20Kirchner,%20Kaffeetisch,%201923%202.jpg"/>
          <p:cNvPicPr>
            <a:picLocks noChangeAspect="1" noChangeArrowheads="1"/>
          </p:cNvPicPr>
          <p:nvPr/>
        </p:nvPicPr>
        <p:blipFill>
          <a:blip r:embed="rId2"/>
          <a:srcRect/>
          <a:stretch>
            <a:fillRect/>
          </a:stretch>
        </p:blipFill>
        <p:spPr bwMode="auto">
          <a:xfrm>
            <a:off x="2214563" y="1285875"/>
            <a:ext cx="5143500" cy="5099050"/>
          </a:xfrm>
          <a:prstGeom prst="rect">
            <a:avLst/>
          </a:prstGeom>
          <a:noFill/>
          <a:ln>
            <a:solidFill>
              <a:schemeClr val="tx2">
                <a:lumMod val="10000"/>
              </a:schemeClr>
            </a:solidFill>
          </a:ln>
        </p:spPr>
      </p:pic>
      <p:sp>
        <p:nvSpPr>
          <p:cNvPr id="37892" name="Tekstvak 7"/>
          <p:cNvSpPr txBox="1">
            <a:spLocks noChangeArrowheads="1"/>
          </p:cNvSpPr>
          <p:nvPr/>
        </p:nvSpPr>
        <p:spPr bwMode="auto">
          <a:xfrm>
            <a:off x="500063" y="6143625"/>
            <a:ext cx="1643062" cy="307975"/>
          </a:xfrm>
          <a:prstGeom prst="rect">
            <a:avLst/>
          </a:prstGeom>
          <a:noFill/>
          <a:ln w="9525">
            <a:noFill/>
            <a:miter lim="800000"/>
            <a:headEnd/>
            <a:tailEnd/>
          </a:ln>
        </p:spPr>
        <p:txBody>
          <a:bodyPr>
            <a:spAutoFit/>
          </a:bodyPr>
          <a:lstStyle/>
          <a:p>
            <a:pPr algn="r"/>
            <a:r>
              <a:rPr lang="nl-NL" sz="1400">
                <a:cs typeface="Arial" charset="0"/>
              </a:rPr>
              <a:t>Kirchner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0"/>
            <a:ext cx="8572500" cy="1071563"/>
          </a:xfrm>
        </p:spPr>
        <p:txBody>
          <a:bodyPr rtlCol="0">
            <a:noAutofit/>
          </a:bodyPr>
          <a:lstStyle/>
          <a:p>
            <a:pPr eaLnBrk="1" fontAlgn="auto" hangingPunct="1">
              <a:spcAft>
                <a:spcPts val="0"/>
              </a:spcAft>
              <a:buFont typeface="Arial" pitchFamily="34" charset="0"/>
              <a:buNone/>
              <a:defRPr/>
            </a:pPr>
            <a:r>
              <a:rPr lang="nl-NL" dirty="0">
                <a:solidFill>
                  <a:schemeClr val="tx2">
                    <a:lumMod val="10000"/>
                  </a:schemeClr>
                </a:solidFill>
                <a:latin typeface="Arial" pitchFamily="34" charset="0"/>
                <a:cs typeface="Arial" pitchFamily="34" charset="0"/>
              </a:rPr>
              <a:t>Kleur</a:t>
            </a:r>
            <a:r>
              <a:rPr lang="nl-NL" dirty="0">
                <a:solidFill>
                  <a:schemeClr val="tx1"/>
                </a:solidFill>
                <a:latin typeface="Arial" pitchFamily="34" charset="0"/>
                <a:cs typeface="Arial" pitchFamily="34" charset="0"/>
              </a:rPr>
              <a:t> contrasten</a:t>
            </a:r>
          </a:p>
          <a:p>
            <a:pPr eaLnBrk="1" fontAlgn="auto" hangingPunct="1">
              <a:spcAft>
                <a:spcPts val="0"/>
              </a:spcAft>
              <a:buFont typeface="Arial" pitchFamily="34" charset="0"/>
              <a:buNone/>
              <a:defRPr/>
            </a:pPr>
            <a:endParaRPr lang="nl-NL" dirty="0">
              <a:solidFill>
                <a:schemeClr val="tx1"/>
              </a:solidFill>
              <a:latin typeface="Arial" pitchFamily="34" charset="0"/>
              <a:cs typeface="Arial" pitchFamily="34" charset="0"/>
            </a:endParaRPr>
          </a:p>
        </p:txBody>
      </p:sp>
      <p:sp>
        <p:nvSpPr>
          <p:cNvPr id="5" name="Tekstvak 4"/>
          <p:cNvSpPr txBox="1"/>
          <p:nvPr/>
        </p:nvSpPr>
        <p:spPr>
          <a:xfrm>
            <a:off x="500063" y="571500"/>
            <a:ext cx="8501062" cy="769938"/>
          </a:xfrm>
          <a:prstGeom prst="rect">
            <a:avLst/>
          </a:prstGeom>
          <a:noFill/>
        </p:spPr>
        <p:txBody>
          <a:bodyPr>
            <a:spAutoFit/>
          </a:bodyPr>
          <a:lstStyle/>
          <a:p>
            <a:pPr algn="ctr" fontAlgn="auto">
              <a:spcBef>
                <a:spcPts val="0"/>
              </a:spcBef>
              <a:spcAft>
                <a:spcPts val="0"/>
              </a:spcAft>
              <a:defRPr/>
            </a:pPr>
            <a:r>
              <a:rPr lang="nl-NL" sz="4400" b="1" dirty="0">
                <a:solidFill>
                  <a:schemeClr val="tx2">
                    <a:lumMod val="10000"/>
                  </a:schemeClr>
                </a:solidFill>
                <a:latin typeface="Arial Black" pitchFamily="34" charset="0"/>
              </a:rPr>
              <a:t>Complementair</a:t>
            </a:r>
          </a:p>
        </p:txBody>
      </p:sp>
      <p:sp>
        <p:nvSpPr>
          <p:cNvPr id="38915" name="Tekstvak 7"/>
          <p:cNvSpPr txBox="1">
            <a:spLocks noChangeArrowheads="1"/>
          </p:cNvSpPr>
          <p:nvPr/>
        </p:nvSpPr>
        <p:spPr bwMode="auto">
          <a:xfrm>
            <a:off x="785813" y="6215063"/>
            <a:ext cx="1643062" cy="307975"/>
          </a:xfrm>
          <a:prstGeom prst="rect">
            <a:avLst/>
          </a:prstGeom>
          <a:noFill/>
          <a:ln w="9525">
            <a:noFill/>
            <a:miter lim="800000"/>
            <a:headEnd/>
            <a:tailEnd/>
          </a:ln>
        </p:spPr>
        <p:txBody>
          <a:bodyPr>
            <a:spAutoFit/>
          </a:bodyPr>
          <a:lstStyle/>
          <a:p>
            <a:pPr algn="r"/>
            <a:r>
              <a:rPr lang="nl-NL" sz="1400">
                <a:cs typeface="Arial" charset="0"/>
              </a:rPr>
              <a:t>Kirchner</a:t>
            </a:r>
          </a:p>
        </p:txBody>
      </p:sp>
      <p:pic>
        <p:nvPicPr>
          <p:cNvPr id="61442" name="Picture 2" descr="http://volobuef.tripod.com/pictures/KirchnerErnstLudwig-CircusRider_1912-13.jpg"/>
          <p:cNvPicPr>
            <a:picLocks noChangeAspect="1" noChangeArrowheads="1"/>
          </p:cNvPicPr>
          <p:nvPr/>
        </p:nvPicPr>
        <p:blipFill>
          <a:blip r:embed="rId2"/>
          <a:srcRect/>
          <a:stretch>
            <a:fillRect/>
          </a:stretch>
        </p:blipFill>
        <p:spPr bwMode="auto">
          <a:xfrm>
            <a:off x="2571750" y="1285875"/>
            <a:ext cx="4505325" cy="5381625"/>
          </a:xfrm>
          <a:prstGeom prst="rect">
            <a:avLst/>
          </a:prstGeom>
          <a:noFill/>
          <a:ln>
            <a:solidFill>
              <a:schemeClr val="tx2">
                <a:lumMod val="10000"/>
              </a:schemeClr>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0"/>
            <a:ext cx="8572500" cy="1071563"/>
          </a:xfrm>
        </p:spPr>
        <p:txBody>
          <a:bodyPr rtlCol="0">
            <a:noAutofit/>
          </a:bodyPr>
          <a:lstStyle/>
          <a:p>
            <a:pPr eaLnBrk="1" fontAlgn="auto" hangingPunct="1">
              <a:spcAft>
                <a:spcPts val="0"/>
              </a:spcAft>
              <a:buFont typeface="Arial" pitchFamily="34" charset="0"/>
              <a:buNone/>
              <a:defRPr/>
            </a:pPr>
            <a:r>
              <a:rPr lang="nl-NL" dirty="0">
                <a:solidFill>
                  <a:schemeClr val="tx2">
                    <a:lumMod val="10000"/>
                  </a:schemeClr>
                </a:solidFill>
                <a:latin typeface="Arial" pitchFamily="34" charset="0"/>
                <a:cs typeface="Arial" pitchFamily="34" charset="0"/>
              </a:rPr>
              <a:t>Kleur</a:t>
            </a:r>
            <a:r>
              <a:rPr lang="nl-NL" dirty="0">
                <a:solidFill>
                  <a:schemeClr val="tx1"/>
                </a:solidFill>
                <a:latin typeface="Arial" pitchFamily="34" charset="0"/>
                <a:cs typeface="Arial" pitchFamily="34" charset="0"/>
              </a:rPr>
              <a:t> contrasten</a:t>
            </a:r>
          </a:p>
          <a:p>
            <a:pPr eaLnBrk="1" fontAlgn="auto" hangingPunct="1">
              <a:spcAft>
                <a:spcPts val="0"/>
              </a:spcAft>
              <a:buFont typeface="Arial" pitchFamily="34" charset="0"/>
              <a:buNone/>
              <a:defRPr/>
            </a:pPr>
            <a:endParaRPr lang="nl-NL" dirty="0">
              <a:solidFill>
                <a:schemeClr val="tx1"/>
              </a:solidFill>
              <a:latin typeface="Arial" pitchFamily="34" charset="0"/>
              <a:cs typeface="Arial" pitchFamily="34" charset="0"/>
            </a:endParaRPr>
          </a:p>
        </p:txBody>
      </p:sp>
      <p:sp>
        <p:nvSpPr>
          <p:cNvPr id="5" name="Tekstvak 4"/>
          <p:cNvSpPr txBox="1"/>
          <p:nvPr/>
        </p:nvSpPr>
        <p:spPr>
          <a:xfrm>
            <a:off x="500063" y="571500"/>
            <a:ext cx="8501062" cy="769938"/>
          </a:xfrm>
          <a:prstGeom prst="rect">
            <a:avLst/>
          </a:prstGeom>
          <a:noFill/>
        </p:spPr>
        <p:txBody>
          <a:bodyPr>
            <a:spAutoFit/>
          </a:bodyPr>
          <a:lstStyle/>
          <a:p>
            <a:pPr algn="ctr" fontAlgn="auto">
              <a:spcBef>
                <a:spcPts val="0"/>
              </a:spcBef>
              <a:spcAft>
                <a:spcPts val="0"/>
              </a:spcAft>
              <a:defRPr/>
            </a:pPr>
            <a:r>
              <a:rPr lang="nl-NL" sz="4400" b="1" dirty="0" err="1">
                <a:solidFill>
                  <a:schemeClr val="tx2">
                    <a:lumMod val="10000"/>
                  </a:schemeClr>
                </a:solidFill>
                <a:latin typeface="Arial Black" pitchFamily="34" charset="0"/>
              </a:rPr>
              <a:t>Licht-donker</a:t>
            </a:r>
            <a:endParaRPr lang="nl-NL" sz="4400" b="1" dirty="0">
              <a:solidFill>
                <a:schemeClr val="tx2">
                  <a:lumMod val="10000"/>
                </a:schemeClr>
              </a:solidFill>
              <a:latin typeface="Arial Black" pitchFamily="34" charset="0"/>
            </a:endParaRPr>
          </a:p>
        </p:txBody>
      </p:sp>
      <p:pic>
        <p:nvPicPr>
          <p:cNvPr id="39939" name="Picture 2" descr="http://flyingbuttresses.files.wordpress.com/2008/11/varus_19761.jpg"/>
          <p:cNvPicPr>
            <a:picLocks noChangeAspect="1" noChangeArrowheads="1"/>
          </p:cNvPicPr>
          <p:nvPr/>
        </p:nvPicPr>
        <p:blipFill>
          <a:blip r:embed="rId2"/>
          <a:srcRect/>
          <a:stretch>
            <a:fillRect/>
          </a:stretch>
        </p:blipFill>
        <p:spPr bwMode="auto">
          <a:xfrm>
            <a:off x="357188" y="3857625"/>
            <a:ext cx="3770312" cy="2738438"/>
          </a:xfrm>
          <a:prstGeom prst="rect">
            <a:avLst/>
          </a:prstGeom>
          <a:noFill/>
          <a:ln w="9525">
            <a:noFill/>
            <a:miter lim="800000"/>
            <a:headEnd/>
            <a:tailEnd/>
          </a:ln>
        </p:spPr>
      </p:pic>
      <p:pic>
        <p:nvPicPr>
          <p:cNvPr id="64516" name="Picture 4" descr="http://1.bp.blogspot.com/_T3GYiGaTdt4/S6s-wBRLz3I/AAAAAAAAACk/SQmAPK-iYNM/s1600/P1000645.JPG"/>
          <p:cNvPicPr>
            <a:picLocks noChangeAspect="1" noChangeArrowheads="1"/>
          </p:cNvPicPr>
          <p:nvPr/>
        </p:nvPicPr>
        <p:blipFill>
          <a:blip r:embed="rId3"/>
          <a:srcRect/>
          <a:stretch>
            <a:fillRect/>
          </a:stretch>
        </p:blipFill>
        <p:spPr bwMode="auto">
          <a:xfrm>
            <a:off x="2643188" y="1714500"/>
            <a:ext cx="5772150" cy="4313238"/>
          </a:xfrm>
          <a:prstGeom prst="rect">
            <a:avLst/>
          </a:prstGeom>
          <a:noFill/>
          <a:ln w="9525">
            <a:noFill/>
            <a:miter lim="800000"/>
            <a:headEnd/>
            <a:tailEnd/>
          </a:ln>
        </p:spPr>
      </p:pic>
      <p:sp>
        <p:nvSpPr>
          <p:cNvPr id="39941" name="Tekstvak 8"/>
          <p:cNvSpPr txBox="1">
            <a:spLocks noChangeArrowheads="1"/>
          </p:cNvSpPr>
          <p:nvPr/>
        </p:nvSpPr>
        <p:spPr bwMode="auto">
          <a:xfrm>
            <a:off x="714375" y="2428875"/>
            <a:ext cx="1643063" cy="1169988"/>
          </a:xfrm>
          <a:prstGeom prst="rect">
            <a:avLst/>
          </a:prstGeom>
          <a:noFill/>
          <a:ln w="9525">
            <a:noFill/>
            <a:miter lim="800000"/>
            <a:headEnd/>
            <a:tailEnd/>
          </a:ln>
        </p:spPr>
        <p:txBody>
          <a:bodyPr>
            <a:spAutoFit/>
          </a:bodyPr>
          <a:lstStyle/>
          <a:p>
            <a:pPr algn="r"/>
            <a:r>
              <a:rPr lang="nl-NL" sz="1400">
                <a:cs typeface="Arial" charset="0"/>
              </a:rPr>
              <a:t>Zowel met zwart-wit als met kleur. De blauwe kleur is donkerder dan de kleur geel.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checkerboard(across)">
                                      <p:cBhvr>
                                        <p:cTn id="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0"/>
            <a:ext cx="8572500" cy="1071563"/>
          </a:xfrm>
        </p:spPr>
        <p:txBody>
          <a:bodyPr rtlCol="0">
            <a:noAutofit/>
          </a:bodyPr>
          <a:lstStyle/>
          <a:p>
            <a:pPr eaLnBrk="1" fontAlgn="auto" hangingPunct="1">
              <a:spcAft>
                <a:spcPts val="0"/>
              </a:spcAft>
              <a:buFont typeface="Arial" pitchFamily="34" charset="0"/>
              <a:buNone/>
              <a:defRPr/>
            </a:pPr>
            <a:r>
              <a:rPr lang="nl-NL" dirty="0">
                <a:solidFill>
                  <a:schemeClr val="tx2">
                    <a:lumMod val="10000"/>
                  </a:schemeClr>
                </a:solidFill>
                <a:latin typeface="Arial" pitchFamily="34" charset="0"/>
                <a:cs typeface="Arial" pitchFamily="34" charset="0"/>
              </a:rPr>
              <a:t>Kleur</a:t>
            </a:r>
            <a:r>
              <a:rPr lang="nl-NL" dirty="0">
                <a:solidFill>
                  <a:schemeClr val="tx1"/>
                </a:solidFill>
                <a:latin typeface="Arial" pitchFamily="34" charset="0"/>
                <a:cs typeface="Arial" pitchFamily="34" charset="0"/>
              </a:rPr>
              <a:t> contrasten</a:t>
            </a:r>
          </a:p>
          <a:p>
            <a:pPr eaLnBrk="1" fontAlgn="auto" hangingPunct="1">
              <a:spcAft>
                <a:spcPts val="0"/>
              </a:spcAft>
              <a:buFont typeface="Arial" pitchFamily="34" charset="0"/>
              <a:buNone/>
              <a:defRPr/>
            </a:pPr>
            <a:endParaRPr lang="nl-NL" dirty="0">
              <a:solidFill>
                <a:schemeClr val="tx1"/>
              </a:solidFill>
              <a:latin typeface="Arial" pitchFamily="34" charset="0"/>
              <a:cs typeface="Arial" pitchFamily="34" charset="0"/>
            </a:endParaRPr>
          </a:p>
        </p:txBody>
      </p:sp>
      <p:sp>
        <p:nvSpPr>
          <p:cNvPr id="5" name="Tekstvak 4"/>
          <p:cNvSpPr txBox="1"/>
          <p:nvPr/>
        </p:nvSpPr>
        <p:spPr>
          <a:xfrm>
            <a:off x="500063" y="571500"/>
            <a:ext cx="8501062" cy="769938"/>
          </a:xfrm>
          <a:prstGeom prst="rect">
            <a:avLst/>
          </a:prstGeom>
          <a:noFill/>
        </p:spPr>
        <p:txBody>
          <a:bodyPr>
            <a:spAutoFit/>
          </a:bodyPr>
          <a:lstStyle/>
          <a:p>
            <a:pPr algn="ctr" fontAlgn="auto">
              <a:spcBef>
                <a:spcPts val="0"/>
              </a:spcBef>
              <a:spcAft>
                <a:spcPts val="0"/>
              </a:spcAft>
              <a:defRPr/>
            </a:pPr>
            <a:r>
              <a:rPr lang="nl-NL" sz="4400" b="1" dirty="0" err="1">
                <a:solidFill>
                  <a:schemeClr val="tx2">
                    <a:lumMod val="10000"/>
                  </a:schemeClr>
                </a:solidFill>
                <a:latin typeface="Arial Black" pitchFamily="34" charset="0"/>
              </a:rPr>
              <a:t>Kwaliteits</a:t>
            </a:r>
            <a:endParaRPr lang="nl-NL" sz="4400" b="1" dirty="0">
              <a:solidFill>
                <a:schemeClr val="tx2">
                  <a:lumMod val="10000"/>
                </a:schemeClr>
              </a:solidFill>
              <a:latin typeface="Arial Black" pitchFamily="34" charset="0"/>
            </a:endParaRPr>
          </a:p>
        </p:txBody>
      </p:sp>
      <p:pic>
        <p:nvPicPr>
          <p:cNvPr id="40963" name="Picture 2" descr="http://farm1.static.flickr.com/184/415915583_3075bc2f45.jpg?v=0"/>
          <p:cNvPicPr>
            <a:picLocks noChangeAspect="1" noChangeArrowheads="1"/>
          </p:cNvPicPr>
          <p:nvPr/>
        </p:nvPicPr>
        <p:blipFill>
          <a:blip r:embed="rId2"/>
          <a:srcRect/>
          <a:stretch>
            <a:fillRect/>
          </a:stretch>
        </p:blipFill>
        <p:spPr bwMode="auto">
          <a:xfrm>
            <a:off x="928688" y="1285875"/>
            <a:ext cx="7143750" cy="52292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0"/>
            <a:ext cx="8572500" cy="1071563"/>
          </a:xfrm>
        </p:spPr>
        <p:txBody>
          <a:bodyPr rtlCol="0">
            <a:noAutofit/>
          </a:bodyPr>
          <a:lstStyle/>
          <a:p>
            <a:pPr eaLnBrk="1" fontAlgn="auto" hangingPunct="1">
              <a:spcAft>
                <a:spcPts val="0"/>
              </a:spcAft>
              <a:buFont typeface="Arial" pitchFamily="34" charset="0"/>
              <a:buNone/>
              <a:defRPr/>
            </a:pPr>
            <a:r>
              <a:rPr lang="nl-NL" dirty="0">
                <a:solidFill>
                  <a:schemeClr val="tx2">
                    <a:lumMod val="10000"/>
                  </a:schemeClr>
                </a:solidFill>
                <a:latin typeface="Arial" pitchFamily="34" charset="0"/>
                <a:cs typeface="Arial" pitchFamily="34" charset="0"/>
              </a:rPr>
              <a:t>Kleur</a:t>
            </a:r>
            <a:r>
              <a:rPr lang="nl-NL" dirty="0">
                <a:solidFill>
                  <a:schemeClr val="tx1"/>
                </a:solidFill>
                <a:latin typeface="Arial" pitchFamily="34" charset="0"/>
                <a:cs typeface="Arial" pitchFamily="34" charset="0"/>
              </a:rPr>
              <a:t> contrasten</a:t>
            </a:r>
          </a:p>
          <a:p>
            <a:pPr eaLnBrk="1" fontAlgn="auto" hangingPunct="1">
              <a:spcAft>
                <a:spcPts val="0"/>
              </a:spcAft>
              <a:buFont typeface="Arial" pitchFamily="34" charset="0"/>
              <a:buNone/>
              <a:defRPr/>
            </a:pPr>
            <a:endParaRPr lang="nl-NL" dirty="0">
              <a:solidFill>
                <a:schemeClr val="tx1"/>
              </a:solidFill>
              <a:latin typeface="Arial" pitchFamily="34" charset="0"/>
              <a:cs typeface="Arial" pitchFamily="34" charset="0"/>
            </a:endParaRPr>
          </a:p>
        </p:txBody>
      </p:sp>
      <p:sp>
        <p:nvSpPr>
          <p:cNvPr id="5" name="Tekstvak 4"/>
          <p:cNvSpPr txBox="1"/>
          <p:nvPr/>
        </p:nvSpPr>
        <p:spPr>
          <a:xfrm>
            <a:off x="500063" y="571500"/>
            <a:ext cx="8501062" cy="769938"/>
          </a:xfrm>
          <a:prstGeom prst="rect">
            <a:avLst/>
          </a:prstGeom>
          <a:noFill/>
        </p:spPr>
        <p:txBody>
          <a:bodyPr>
            <a:spAutoFit/>
          </a:bodyPr>
          <a:lstStyle/>
          <a:p>
            <a:pPr algn="ctr" fontAlgn="auto">
              <a:spcBef>
                <a:spcPts val="0"/>
              </a:spcBef>
              <a:spcAft>
                <a:spcPts val="0"/>
              </a:spcAft>
              <a:defRPr/>
            </a:pPr>
            <a:r>
              <a:rPr lang="nl-NL" sz="4400" b="1" dirty="0" err="1">
                <a:solidFill>
                  <a:schemeClr val="tx2">
                    <a:lumMod val="10000"/>
                  </a:schemeClr>
                </a:solidFill>
                <a:latin typeface="Arial Black" pitchFamily="34" charset="0"/>
              </a:rPr>
              <a:t>Kwantiteits</a:t>
            </a:r>
            <a:endParaRPr lang="nl-NL" sz="4400" b="1" dirty="0">
              <a:solidFill>
                <a:schemeClr val="tx2">
                  <a:lumMod val="10000"/>
                </a:schemeClr>
              </a:solidFill>
              <a:latin typeface="Arial Black" pitchFamily="34" charset="0"/>
            </a:endParaRPr>
          </a:p>
        </p:txBody>
      </p:sp>
      <p:sp>
        <p:nvSpPr>
          <p:cNvPr id="41987" name="Tekstvak 7"/>
          <p:cNvSpPr txBox="1">
            <a:spLocks noChangeArrowheads="1"/>
          </p:cNvSpPr>
          <p:nvPr/>
        </p:nvSpPr>
        <p:spPr bwMode="auto">
          <a:xfrm>
            <a:off x="785813" y="6215063"/>
            <a:ext cx="1643062" cy="307975"/>
          </a:xfrm>
          <a:prstGeom prst="rect">
            <a:avLst/>
          </a:prstGeom>
          <a:noFill/>
          <a:ln w="9525">
            <a:noFill/>
            <a:miter lim="800000"/>
            <a:headEnd/>
            <a:tailEnd/>
          </a:ln>
        </p:spPr>
        <p:txBody>
          <a:bodyPr>
            <a:spAutoFit/>
          </a:bodyPr>
          <a:lstStyle/>
          <a:p>
            <a:pPr algn="r"/>
            <a:r>
              <a:rPr lang="nl-NL" sz="1400">
                <a:cs typeface="Arial" charset="0"/>
              </a:rPr>
              <a:t>Kirchner</a:t>
            </a:r>
          </a:p>
        </p:txBody>
      </p:sp>
      <p:pic>
        <p:nvPicPr>
          <p:cNvPr id="6" name="Picture 2" descr="http://www.forumlive.net/proposte/citta/citta1/kirchner.jpg"/>
          <p:cNvPicPr>
            <a:picLocks noChangeAspect="1" noChangeArrowheads="1"/>
          </p:cNvPicPr>
          <p:nvPr/>
        </p:nvPicPr>
        <p:blipFill>
          <a:blip r:embed="rId2"/>
          <a:srcRect/>
          <a:stretch>
            <a:fillRect/>
          </a:stretch>
        </p:blipFill>
        <p:spPr bwMode="auto">
          <a:xfrm>
            <a:off x="2643188" y="1500188"/>
            <a:ext cx="3814762" cy="5024437"/>
          </a:xfrm>
          <a:prstGeom prst="rect">
            <a:avLst/>
          </a:prstGeom>
          <a:noFill/>
          <a:ln>
            <a:solidFill>
              <a:schemeClr val="tx2">
                <a:lumMod val="10000"/>
              </a:schemeClr>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4375" y="785813"/>
            <a:ext cx="7772400" cy="1470025"/>
          </a:xfrm>
        </p:spPr>
        <p:txBody>
          <a:bodyPr rtlCol="0">
            <a:normAutofit/>
          </a:bodyPr>
          <a:lstStyle/>
          <a:p>
            <a:pPr eaLnBrk="1" fontAlgn="auto" hangingPunct="1">
              <a:spcAft>
                <a:spcPts val="0"/>
              </a:spcAft>
              <a:defRPr/>
            </a:pPr>
            <a:r>
              <a:rPr lang="nl-NL" sz="4800" dirty="0">
                <a:solidFill>
                  <a:schemeClr val="accent3">
                    <a:lumMod val="50000"/>
                  </a:schemeClr>
                </a:solidFill>
                <a:latin typeface="Arial Black" pitchFamily="34" charset="0"/>
              </a:rPr>
              <a:t>Beeldaspecten:</a:t>
            </a:r>
          </a:p>
        </p:txBody>
      </p:sp>
      <p:sp>
        <p:nvSpPr>
          <p:cNvPr id="3" name="Ondertitel 2"/>
          <p:cNvSpPr>
            <a:spLocks noGrp="1"/>
          </p:cNvSpPr>
          <p:nvPr>
            <p:ph type="subTitle" idx="1"/>
          </p:nvPr>
        </p:nvSpPr>
        <p:spPr>
          <a:xfrm>
            <a:off x="357188" y="2214563"/>
            <a:ext cx="8429625" cy="3424237"/>
          </a:xfrm>
        </p:spPr>
        <p:txBody>
          <a:bodyPr rtlCol="0">
            <a:noAutofit/>
          </a:bodyPr>
          <a:lstStyle/>
          <a:p>
            <a:pPr eaLnBrk="1" fontAlgn="auto" hangingPunct="1">
              <a:spcAft>
                <a:spcPts val="0"/>
              </a:spcAft>
              <a:buFont typeface="Arial" pitchFamily="34" charset="0"/>
              <a:buChar char="•"/>
              <a:defRPr/>
            </a:pPr>
            <a:r>
              <a:rPr lang="nl-NL" dirty="0">
                <a:solidFill>
                  <a:schemeClr val="accent3">
                    <a:lumMod val="50000"/>
                  </a:schemeClr>
                </a:solidFill>
                <a:latin typeface="Arial" pitchFamily="34" charset="0"/>
                <a:cs typeface="Arial" pitchFamily="34" charset="0"/>
              </a:rPr>
              <a:t> Compositie</a:t>
            </a:r>
            <a:br>
              <a:rPr lang="nl-NL" dirty="0">
                <a:solidFill>
                  <a:schemeClr val="accent3">
                    <a:lumMod val="50000"/>
                  </a:schemeClr>
                </a:solidFill>
                <a:latin typeface="Arial" pitchFamily="34" charset="0"/>
                <a:cs typeface="Arial" pitchFamily="34" charset="0"/>
              </a:rPr>
            </a:br>
            <a:endParaRPr lang="nl-NL" dirty="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br>
              <a:rPr lang="nl-NL" dirty="0">
                <a:solidFill>
                  <a:schemeClr val="tx1"/>
                </a:solidFill>
                <a:latin typeface="Arial" pitchFamily="34" charset="0"/>
                <a:cs typeface="Arial" pitchFamily="34" charset="0"/>
              </a:rPr>
            </a:br>
            <a:r>
              <a:rPr lang="nl-NL" dirty="0">
                <a:solidFill>
                  <a:schemeClr val="tx1"/>
                </a:solidFill>
                <a:latin typeface="Arial" pitchFamily="34" charset="0"/>
                <a:cs typeface="Arial" pitchFamily="34" charset="0"/>
              </a:rPr>
              <a:t>Ruimte-indeling: Driehoek</a:t>
            </a:r>
            <a:r>
              <a:rPr lang="nl-NL" dirty="0">
                <a:solidFill>
                  <a:schemeClr val="accent3">
                    <a:lumMod val="50000"/>
                  </a:schemeClr>
                </a:solidFill>
                <a:latin typeface="Arial" pitchFamily="34" charset="0"/>
                <a:cs typeface="Arial" pitchFamily="34" charset="0"/>
              </a:rPr>
              <a:t> compositie</a:t>
            </a:r>
            <a:endParaRPr lang="nl-NL" dirty="0">
              <a:solidFill>
                <a:schemeClr val="tx1"/>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a:solidFill>
                  <a:schemeClr val="accent3">
                    <a:lumMod val="50000"/>
                  </a:schemeClr>
                </a:solidFill>
                <a:latin typeface="Arial" pitchFamily="34" charset="0"/>
                <a:cs typeface="Arial" pitchFamily="34" charset="0"/>
              </a:rPr>
              <a:t>Driehoek</a:t>
            </a:r>
            <a:r>
              <a:rPr lang="nl-NL" dirty="0">
                <a:solidFill>
                  <a:schemeClr val="tx1"/>
                </a:solidFill>
                <a:latin typeface="Arial" pitchFamily="34" charset="0"/>
                <a:cs typeface="Arial" pitchFamily="34" charset="0"/>
              </a:rPr>
              <a:t>compositie</a:t>
            </a:r>
          </a:p>
        </p:txBody>
      </p:sp>
      <p:pic>
        <p:nvPicPr>
          <p:cNvPr id="44034" name="Picture 2" descr="http://employees.oneonta.edu/farberas/arth/Images/110images/sl7images/raphael_holyfam.jpg"/>
          <p:cNvPicPr>
            <a:picLocks noChangeAspect="1" noChangeArrowheads="1"/>
          </p:cNvPicPr>
          <p:nvPr/>
        </p:nvPicPr>
        <p:blipFill>
          <a:blip r:embed="rId2"/>
          <a:srcRect r="2777"/>
          <a:stretch>
            <a:fillRect/>
          </a:stretch>
        </p:blipFill>
        <p:spPr bwMode="auto">
          <a:xfrm>
            <a:off x="2500313" y="928688"/>
            <a:ext cx="4000500" cy="5381625"/>
          </a:xfrm>
          <a:prstGeom prst="rect">
            <a:avLst/>
          </a:prstGeom>
          <a:noFill/>
          <a:ln w="9525">
            <a:noFill/>
            <a:miter lim="800000"/>
            <a:headEnd/>
            <a:tailEnd/>
          </a:ln>
        </p:spPr>
      </p:pic>
      <p:sp>
        <p:nvSpPr>
          <p:cNvPr id="8" name="Gelijkbenige driehoek 7"/>
          <p:cNvSpPr/>
          <p:nvPr/>
        </p:nvSpPr>
        <p:spPr>
          <a:xfrm>
            <a:off x="2500313" y="1428750"/>
            <a:ext cx="3929062" cy="4357688"/>
          </a:xfrm>
          <a:prstGeom prst="triangle">
            <a:avLst>
              <a:gd name="adj" fmla="val 50230"/>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4036" name="Tekstvak 8"/>
          <p:cNvSpPr txBox="1">
            <a:spLocks noChangeArrowheads="1"/>
          </p:cNvSpPr>
          <p:nvPr/>
        </p:nvSpPr>
        <p:spPr bwMode="auto">
          <a:xfrm>
            <a:off x="3857625" y="6286500"/>
            <a:ext cx="3714750" cy="307975"/>
          </a:xfrm>
          <a:prstGeom prst="rect">
            <a:avLst/>
          </a:prstGeom>
          <a:noFill/>
          <a:ln w="9525">
            <a:noFill/>
            <a:miter lim="800000"/>
            <a:headEnd/>
            <a:tailEnd/>
          </a:ln>
        </p:spPr>
        <p:txBody>
          <a:bodyPr>
            <a:spAutoFit/>
          </a:bodyPr>
          <a:lstStyle/>
          <a:p>
            <a:pPr algn="r"/>
            <a:r>
              <a:rPr lang="nl-NL" sz="1400">
                <a:cs typeface="Arial" charset="0"/>
              </a:rPr>
              <a:t>Rafaël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err="1">
                <a:solidFill>
                  <a:schemeClr val="accent3">
                    <a:lumMod val="50000"/>
                  </a:schemeClr>
                </a:solidFill>
                <a:latin typeface="Arial" pitchFamily="34" charset="0"/>
                <a:cs typeface="Arial" pitchFamily="34" charset="0"/>
              </a:rPr>
              <a:t>Centraal</a:t>
            </a:r>
            <a:r>
              <a:rPr lang="nl-NL" dirty="0" err="1">
                <a:solidFill>
                  <a:schemeClr val="tx1"/>
                </a:solidFill>
                <a:latin typeface="Arial" pitchFamily="34" charset="0"/>
                <a:cs typeface="Arial" pitchFamily="34" charset="0"/>
              </a:rPr>
              <a:t>compositie</a:t>
            </a:r>
            <a:endParaRPr lang="nl-NL" dirty="0">
              <a:solidFill>
                <a:schemeClr val="tx1"/>
              </a:solidFill>
              <a:latin typeface="Arial" pitchFamily="34" charset="0"/>
              <a:cs typeface="Arial" pitchFamily="34" charset="0"/>
            </a:endParaRPr>
          </a:p>
        </p:txBody>
      </p:sp>
      <p:pic>
        <p:nvPicPr>
          <p:cNvPr id="45058" name="Picture 2" descr="http://mediabox.ro/wallpaper/art/escher/files/escher_005.jpg"/>
          <p:cNvPicPr>
            <a:picLocks noChangeAspect="1" noChangeArrowheads="1"/>
          </p:cNvPicPr>
          <p:nvPr/>
        </p:nvPicPr>
        <p:blipFill>
          <a:blip r:embed="rId2"/>
          <a:srcRect/>
          <a:stretch>
            <a:fillRect/>
          </a:stretch>
        </p:blipFill>
        <p:spPr bwMode="auto">
          <a:xfrm>
            <a:off x="857250" y="1143000"/>
            <a:ext cx="7172325" cy="5381625"/>
          </a:xfrm>
          <a:prstGeom prst="rect">
            <a:avLst/>
          </a:prstGeom>
          <a:noFill/>
          <a:ln w="9525">
            <a:noFill/>
            <a:miter lim="800000"/>
            <a:headEnd/>
            <a:tailEnd/>
          </a:ln>
        </p:spPr>
      </p:pic>
      <p:sp>
        <p:nvSpPr>
          <p:cNvPr id="5" name="Ovaal 4"/>
          <p:cNvSpPr/>
          <p:nvPr/>
        </p:nvSpPr>
        <p:spPr>
          <a:xfrm>
            <a:off x="3929063" y="3357563"/>
            <a:ext cx="1000125" cy="100012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060" name="Tekstvak 5"/>
          <p:cNvSpPr txBox="1">
            <a:spLocks noChangeArrowheads="1"/>
          </p:cNvSpPr>
          <p:nvPr/>
        </p:nvSpPr>
        <p:spPr bwMode="auto">
          <a:xfrm>
            <a:off x="6929438" y="6215063"/>
            <a:ext cx="1928812" cy="307975"/>
          </a:xfrm>
          <a:prstGeom prst="rect">
            <a:avLst/>
          </a:prstGeom>
          <a:noFill/>
          <a:ln w="9525">
            <a:noFill/>
            <a:miter lim="800000"/>
            <a:headEnd/>
            <a:tailEnd/>
          </a:ln>
        </p:spPr>
        <p:txBody>
          <a:bodyPr>
            <a:spAutoFit/>
          </a:bodyPr>
          <a:lstStyle/>
          <a:p>
            <a:pPr algn="r"/>
            <a:r>
              <a:rPr lang="nl-NL" sz="1400">
                <a:cs typeface="Arial" charset="0"/>
              </a:rPr>
              <a:t>Escher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57188"/>
            <a:ext cx="6400800" cy="1071562"/>
          </a:xfrm>
        </p:spPr>
        <p:txBody>
          <a:bodyPr rtlCol="0">
            <a:noAutofit/>
          </a:bodyPr>
          <a:lstStyle/>
          <a:p>
            <a:pPr eaLnBrk="1" fontAlgn="auto" hangingPunct="1">
              <a:spcAft>
                <a:spcPts val="0"/>
              </a:spcAft>
              <a:buFont typeface="Arial" pitchFamily="34" charset="0"/>
              <a:buNone/>
              <a:defRPr/>
            </a:pPr>
            <a:r>
              <a:rPr lang="nl-NL" dirty="0">
                <a:solidFill>
                  <a:schemeClr val="tx1"/>
                </a:solidFill>
                <a:latin typeface="Arial" pitchFamily="34" charset="0"/>
                <a:cs typeface="Arial" pitchFamily="34" charset="0"/>
              </a:rPr>
              <a:t>Hoe is de </a:t>
            </a:r>
            <a:r>
              <a:rPr lang="nl-NL" dirty="0">
                <a:solidFill>
                  <a:schemeClr val="accent3">
                    <a:lumMod val="75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 weergegeven?</a:t>
            </a:r>
          </a:p>
        </p:txBody>
      </p:sp>
      <p:sp>
        <p:nvSpPr>
          <p:cNvPr id="6" name="Tekstvak 5"/>
          <p:cNvSpPr txBox="1"/>
          <p:nvPr/>
        </p:nvSpPr>
        <p:spPr>
          <a:xfrm>
            <a:off x="4929188" y="1285875"/>
            <a:ext cx="3929062" cy="5354638"/>
          </a:xfrm>
          <a:prstGeom prst="rect">
            <a:avLst/>
          </a:prstGeom>
          <a:noFill/>
        </p:spPr>
        <p:txBody>
          <a:bodyPr>
            <a:spAutoFit/>
          </a:bodyPr>
          <a:lstStyle/>
          <a:p>
            <a:pPr fontAlgn="auto">
              <a:spcBef>
                <a:spcPts val="0"/>
              </a:spcBef>
              <a:spcAft>
                <a:spcPts val="0"/>
              </a:spcAft>
              <a:defRPr/>
            </a:pPr>
            <a:r>
              <a:rPr lang="nl-NL" sz="3600" b="1" dirty="0">
                <a:solidFill>
                  <a:schemeClr val="accent3">
                    <a:lumMod val="50000"/>
                  </a:schemeClr>
                </a:solidFill>
                <a:latin typeface="Arial Black" pitchFamily="34" charset="0"/>
              </a:rPr>
              <a:t>Geabstraheerd</a:t>
            </a: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r>
              <a:rPr lang="nl-NL" dirty="0">
                <a:latin typeface="Arial" pitchFamily="34" charset="0"/>
                <a:cs typeface="Arial" pitchFamily="34" charset="0"/>
              </a:rPr>
              <a:t>= De vorm is aangetast / veranderd weergegeven, maar je herken nog wat e voorstelling is.</a:t>
            </a:r>
          </a:p>
          <a:p>
            <a:pPr fontAlgn="auto">
              <a:spcBef>
                <a:spcPts val="0"/>
              </a:spcBef>
              <a:spcAft>
                <a:spcPts val="0"/>
              </a:spcAft>
              <a:defRPr/>
            </a:pPr>
            <a:endParaRPr lang="nl-NL" dirty="0">
              <a:latin typeface="Arial" pitchFamily="34" charset="0"/>
              <a:cs typeface="Arial" pitchFamily="34" charset="0"/>
            </a:endParaRPr>
          </a:p>
        </p:txBody>
      </p:sp>
      <p:pic>
        <p:nvPicPr>
          <p:cNvPr id="16387" name="Picture 2" descr="http://www.zzbe.net/zero/data/cham_art/candle_dancers.jpg"/>
          <p:cNvPicPr>
            <a:picLocks noChangeAspect="1" noChangeArrowheads="1"/>
          </p:cNvPicPr>
          <p:nvPr/>
        </p:nvPicPr>
        <p:blipFill>
          <a:blip r:embed="rId2"/>
          <a:srcRect/>
          <a:stretch>
            <a:fillRect/>
          </a:stretch>
        </p:blipFill>
        <p:spPr bwMode="auto">
          <a:xfrm>
            <a:off x="214313" y="1071563"/>
            <a:ext cx="4629150" cy="5381625"/>
          </a:xfrm>
          <a:prstGeom prst="rect">
            <a:avLst/>
          </a:prstGeom>
          <a:noFill/>
          <a:ln w="3175">
            <a:solidFill>
              <a:schemeClr val="tx1"/>
            </a:solid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a:solidFill>
                  <a:schemeClr val="accent3">
                    <a:lumMod val="50000"/>
                  </a:schemeClr>
                </a:solidFill>
                <a:latin typeface="Arial" pitchFamily="34" charset="0"/>
                <a:cs typeface="Arial" pitchFamily="34" charset="0"/>
              </a:rPr>
              <a:t>Diagonaal</a:t>
            </a:r>
            <a:r>
              <a:rPr lang="nl-NL" dirty="0">
                <a:solidFill>
                  <a:schemeClr val="tx1"/>
                </a:solidFill>
                <a:latin typeface="Arial" pitchFamily="34" charset="0"/>
                <a:cs typeface="Arial" pitchFamily="34" charset="0"/>
              </a:rPr>
              <a:t>compositie</a:t>
            </a:r>
          </a:p>
        </p:txBody>
      </p:sp>
      <p:pic>
        <p:nvPicPr>
          <p:cNvPr id="46082" name="Picture 2" descr="http://www.dekathedraal.be/images/rondleiding/kruisoprichting_midden.jpg"/>
          <p:cNvPicPr>
            <a:picLocks noChangeAspect="1" noChangeArrowheads="1"/>
          </p:cNvPicPr>
          <p:nvPr/>
        </p:nvPicPr>
        <p:blipFill>
          <a:blip r:embed="rId2"/>
          <a:srcRect/>
          <a:stretch>
            <a:fillRect/>
          </a:stretch>
        </p:blipFill>
        <p:spPr bwMode="auto">
          <a:xfrm>
            <a:off x="2357438" y="1000125"/>
            <a:ext cx="4143375" cy="5588000"/>
          </a:xfrm>
          <a:prstGeom prst="rect">
            <a:avLst/>
          </a:prstGeom>
          <a:noFill/>
          <a:ln w="9525">
            <a:noFill/>
            <a:miter lim="800000"/>
            <a:headEnd/>
            <a:tailEnd/>
          </a:ln>
        </p:spPr>
      </p:pic>
      <p:cxnSp>
        <p:nvCxnSpPr>
          <p:cNvPr id="8" name="Rechte verbindingslijn met pijl 7"/>
          <p:cNvCxnSpPr/>
          <p:nvPr/>
        </p:nvCxnSpPr>
        <p:spPr>
          <a:xfrm rot="16200000" flipH="1">
            <a:off x="2286000" y="2143125"/>
            <a:ext cx="4500563" cy="307181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6084" name="Tekstvak 9"/>
          <p:cNvSpPr txBox="1">
            <a:spLocks noChangeArrowheads="1"/>
          </p:cNvSpPr>
          <p:nvPr/>
        </p:nvSpPr>
        <p:spPr bwMode="auto">
          <a:xfrm>
            <a:off x="3857625" y="6286500"/>
            <a:ext cx="3714750" cy="307975"/>
          </a:xfrm>
          <a:prstGeom prst="rect">
            <a:avLst/>
          </a:prstGeom>
          <a:noFill/>
          <a:ln w="9525">
            <a:noFill/>
            <a:miter lim="800000"/>
            <a:headEnd/>
            <a:tailEnd/>
          </a:ln>
        </p:spPr>
        <p:txBody>
          <a:bodyPr>
            <a:spAutoFit/>
          </a:bodyPr>
          <a:lstStyle/>
          <a:p>
            <a:pPr algn="r"/>
            <a:r>
              <a:rPr lang="nl-NL" sz="1400">
                <a:cs typeface="Arial" charset="0"/>
              </a:rPr>
              <a:t>Rubens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err="1">
                <a:solidFill>
                  <a:schemeClr val="accent3">
                    <a:lumMod val="50000"/>
                  </a:schemeClr>
                </a:solidFill>
                <a:latin typeface="Arial" pitchFamily="34" charset="0"/>
                <a:cs typeface="Arial" pitchFamily="34" charset="0"/>
              </a:rPr>
              <a:t>Symmetrisch</a:t>
            </a:r>
            <a:r>
              <a:rPr lang="nl-NL" dirty="0" err="1">
                <a:solidFill>
                  <a:schemeClr val="tx1"/>
                </a:solidFill>
                <a:latin typeface="Arial" pitchFamily="34" charset="0"/>
                <a:cs typeface="Arial" pitchFamily="34" charset="0"/>
              </a:rPr>
              <a:t>compositie</a:t>
            </a:r>
            <a:endParaRPr lang="nl-NL" dirty="0">
              <a:solidFill>
                <a:schemeClr val="tx1"/>
              </a:solidFill>
              <a:latin typeface="Arial" pitchFamily="34" charset="0"/>
              <a:cs typeface="Arial" pitchFamily="34" charset="0"/>
            </a:endParaRPr>
          </a:p>
        </p:txBody>
      </p:sp>
      <p:pic>
        <p:nvPicPr>
          <p:cNvPr id="47106" name="Picture 2" descr="http://www.gunk.be/attachments/gunktv-nieuws-polls-en-magazines/338d1252568722-officiele-filmposter-michael-jacksons-bekend-tiimj_wwd_1sht.jpg"/>
          <p:cNvPicPr>
            <a:picLocks noChangeAspect="1" noChangeArrowheads="1"/>
          </p:cNvPicPr>
          <p:nvPr/>
        </p:nvPicPr>
        <p:blipFill>
          <a:blip r:embed="rId2"/>
          <a:srcRect/>
          <a:stretch>
            <a:fillRect/>
          </a:stretch>
        </p:blipFill>
        <p:spPr bwMode="auto">
          <a:xfrm>
            <a:off x="2928938" y="1000125"/>
            <a:ext cx="3619500" cy="5381625"/>
          </a:xfrm>
          <a:prstGeom prst="rect">
            <a:avLst/>
          </a:prstGeom>
          <a:noFill/>
          <a:ln w="9525">
            <a:noFill/>
            <a:miter lim="800000"/>
            <a:headEnd/>
            <a:tailEnd/>
          </a:ln>
        </p:spPr>
      </p:pic>
      <p:sp>
        <p:nvSpPr>
          <p:cNvPr id="7" name="Rechthoek 6"/>
          <p:cNvSpPr/>
          <p:nvPr/>
        </p:nvSpPr>
        <p:spPr>
          <a:xfrm>
            <a:off x="4714875" y="1000125"/>
            <a:ext cx="1857375" cy="5357813"/>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err="1">
                <a:solidFill>
                  <a:schemeClr val="accent3">
                    <a:lumMod val="50000"/>
                  </a:schemeClr>
                </a:solidFill>
                <a:latin typeface="Arial" pitchFamily="34" charset="0"/>
                <a:cs typeface="Arial" pitchFamily="34" charset="0"/>
              </a:rPr>
              <a:t>Asymmetrisch</a:t>
            </a:r>
            <a:r>
              <a:rPr lang="nl-NL" dirty="0" err="1">
                <a:solidFill>
                  <a:schemeClr val="tx1"/>
                </a:solidFill>
                <a:latin typeface="Arial" pitchFamily="34" charset="0"/>
                <a:cs typeface="Arial" pitchFamily="34" charset="0"/>
              </a:rPr>
              <a:t>compositie</a:t>
            </a:r>
            <a:endParaRPr lang="nl-NL" dirty="0">
              <a:solidFill>
                <a:schemeClr val="tx1"/>
              </a:solidFill>
              <a:latin typeface="Arial" pitchFamily="34" charset="0"/>
              <a:cs typeface="Arial" pitchFamily="34" charset="0"/>
            </a:endParaRPr>
          </a:p>
        </p:txBody>
      </p:sp>
      <p:pic>
        <p:nvPicPr>
          <p:cNvPr id="48130" name="Picture 2" descr="http://www.imyam.com/layouts/Band/Beyonce"/>
          <p:cNvPicPr>
            <a:picLocks noChangeAspect="1" noChangeArrowheads="1"/>
          </p:cNvPicPr>
          <p:nvPr/>
        </p:nvPicPr>
        <p:blipFill>
          <a:blip r:embed="rId2"/>
          <a:srcRect/>
          <a:stretch>
            <a:fillRect/>
          </a:stretch>
        </p:blipFill>
        <p:spPr bwMode="auto">
          <a:xfrm>
            <a:off x="1214438" y="1143000"/>
            <a:ext cx="7172325" cy="53816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err="1">
                <a:solidFill>
                  <a:schemeClr val="accent3">
                    <a:lumMod val="50000"/>
                  </a:schemeClr>
                </a:solidFill>
                <a:latin typeface="Arial" pitchFamily="34" charset="0"/>
                <a:cs typeface="Arial" pitchFamily="34" charset="0"/>
              </a:rPr>
              <a:t>Horizontale</a:t>
            </a:r>
            <a:r>
              <a:rPr lang="nl-NL" dirty="0" err="1">
                <a:solidFill>
                  <a:schemeClr val="tx1"/>
                </a:solidFill>
                <a:latin typeface="Arial" pitchFamily="34" charset="0"/>
                <a:cs typeface="Arial" pitchFamily="34" charset="0"/>
              </a:rPr>
              <a:t>compositie</a:t>
            </a:r>
            <a:endParaRPr lang="nl-NL" dirty="0">
              <a:solidFill>
                <a:schemeClr val="tx1"/>
              </a:solidFill>
              <a:latin typeface="Arial" pitchFamily="34" charset="0"/>
              <a:cs typeface="Arial" pitchFamily="34" charset="0"/>
            </a:endParaRPr>
          </a:p>
        </p:txBody>
      </p:sp>
      <p:pic>
        <p:nvPicPr>
          <p:cNvPr id="49154" name="Picture 2" descr="http://www.sudsandsoda.com/notes/dumas_snowwhite.jpg"/>
          <p:cNvPicPr>
            <a:picLocks noChangeAspect="1" noChangeArrowheads="1"/>
          </p:cNvPicPr>
          <p:nvPr/>
        </p:nvPicPr>
        <p:blipFill>
          <a:blip r:embed="rId2"/>
          <a:srcRect/>
          <a:stretch>
            <a:fillRect/>
          </a:stretch>
        </p:blipFill>
        <p:spPr bwMode="auto">
          <a:xfrm>
            <a:off x="285750" y="1214438"/>
            <a:ext cx="8215313" cy="3819525"/>
          </a:xfrm>
          <a:prstGeom prst="rect">
            <a:avLst/>
          </a:prstGeom>
          <a:noFill/>
          <a:ln w="9525">
            <a:noFill/>
            <a:miter lim="800000"/>
            <a:headEnd/>
            <a:tailEnd/>
          </a:ln>
        </p:spPr>
      </p:pic>
      <p:sp>
        <p:nvSpPr>
          <p:cNvPr id="49155" name="Tekstvak 4"/>
          <p:cNvSpPr txBox="1">
            <a:spLocks noChangeArrowheads="1"/>
          </p:cNvSpPr>
          <p:nvPr/>
        </p:nvSpPr>
        <p:spPr bwMode="auto">
          <a:xfrm>
            <a:off x="285750" y="5214938"/>
            <a:ext cx="3714750" cy="307975"/>
          </a:xfrm>
          <a:prstGeom prst="rect">
            <a:avLst/>
          </a:prstGeom>
          <a:noFill/>
          <a:ln w="9525">
            <a:noFill/>
            <a:miter lim="800000"/>
            <a:headEnd/>
            <a:tailEnd/>
          </a:ln>
        </p:spPr>
        <p:txBody>
          <a:bodyPr>
            <a:spAutoFit/>
          </a:bodyPr>
          <a:lstStyle/>
          <a:p>
            <a:r>
              <a:rPr lang="nl-NL" sz="1400">
                <a:cs typeface="Arial" charset="0"/>
              </a:rPr>
              <a:t>Marlene Dumas: Snowwhite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err="1">
                <a:solidFill>
                  <a:schemeClr val="accent3">
                    <a:lumMod val="50000"/>
                  </a:schemeClr>
                </a:solidFill>
                <a:latin typeface="Arial" pitchFamily="34" charset="0"/>
                <a:cs typeface="Arial" pitchFamily="34" charset="0"/>
              </a:rPr>
              <a:t>Verticale</a:t>
            </a:r>
            <a:r>
              <a:rPr lang="nl-NL" dirty="0" err="1">
                <a:solidFill>
                  <a:schemeClr val="tx1"/>
                </a:solidFill>
                <a:latin typeface="Arial" pitchFamily="34" charset="0"/>
                <a:cs typeface="Arial" pitchFamily="34" charset="0"/>
              </a:rPr>
              <a:t>compositie</a:t>
            </a:r>
            <a:endParaRPr lang="nl-NL" dirty="0">
              <a:solidFill>
                <a:schemeClr val="tx1"/>
              </a:solidFill>
              <a:latin typeface="Arial" pitchFamily="34" charset="0"/>
              <a:cs typeface="Arial" pitchFamily="34" charset="0"/>
            </a:endParaRPr>
          </a:p>
        </p:txBody>
      </p:sp>
      <p:pic>
        <p:nvPicPr>
          <p:cNvPr id="50178" name="Picture 2" descr="http://members.home.nl/kunstna1945/bijgevoegd%20foto%27s/Dumas%20Magdalena%201%20SMA.jpg"/>
          <p:cNvPicPr>
            <a:picLocks noChangeAspect="1" noChangeArrowheads="1"/>
          </p:cNvPicPr>
          <p:nvPr/>
        </p:nvPicPr>
        <p:blipFill>
          <a:blip r:embed="rId2"/>
          <a:srcRect/>
          <a:stretch>
            <a:fillRect/>
          </a:stretch>
        </p:blipFill>
        <p:spPr bwMode="auto">
          <a:xfrm>
            <a:off x="6786563" y="214313"/>
            <a:ext cx="2019300" cy="6269037"/>
          </a:xfrm>
          <a:prstGeom prst="rect">
            <a:avLst/>
          </a:prstGeom>
          <a:noFill/>
          <a:ln w="9525">
            <a:noFill/>
            <a:miter lim="800000"/>
            <a:headEnd/>
            <a:tailEnd/>
          </a:ln>
        </p:spPr>
      </p:pic>
      <p:sp>
        <p:nvSpPr>
          <p:cNvPr id="50179" name="Tekstvak 4"/>
          <p:cNvSpPr txBox="1">
            <a:spLocks noChangeArrowheads="1"/>
          </p:cNvSpPr>
          <p:nvPr/>
        </p:nvSpPr>
        <p:spPr bwMode="auto">
          <a:xfrm>
            <a:off x="2857500" y="6000750"/>
            <a:ext cx="3714750" cy="307975"/>
          </a:xfrm>
          <a:prstGeom prst="rect">
            <a:avLst/>
          </a:prstGeom>
          <a:noFill/>
          <a:ln w="9525">
            <a:noFill/>
            <a:miter lim="800000"/>
            <a:headEnd/>
            <a:tailEnd/>
          </a:ln>
        </p:spPr>
        <p:txBody>
          <a:bodyPr>
            <a:spAutoFit/>
          </a:bodyPr>
          <a:lstStyle/>
          <a:p>
            <a:pPr algn="r"/>
            <a:r>
              <a:rPr lang="nl-NL" sz="1400">
                <a:cs typeface="Arial" charset="0"/>
              </a:rPr>
              <a:t>Marlene Dumas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5750" y="357188"/>
            <a:ext cx="8572500" cy="1071562"/>
          </a:xfrm>
        </p:spPr>
        <p:txBody>
          <a:bodyPr rtlCol="0">
            <a:noAutofit/>
          </a:bodyPr>
          <a:lstStyle/>
          <a:p>
            <a:pPr eaLnBrk="1" fontAlgn="auto" hangingPunct="1">
              <a:spcAft>
                <a:spcPts val="0"/>
              </a:spcAft>
              <a:buFont typeface="Arial" pitchFamily="34" charset="0"/>
              <a:buNone/>
              <a:defRPr/>
            </a:pPr>
            <a:r>
              <a:rPr lang="nl-NL" dirty="0">
                <a:solidFill>
                  <a:schemeClr val="accent3">
                    <a:lumMod val="50000"/>
                  </a:schemeClr>
                </a:solidFill>
                <a:latin typeface="Arial" pitchFamily="34" charset="0"/>
                <a:cs typeface="Arial" pitchFamily="34" charset="0"/>
              </a:rPr>
              <a:t>Overall</a:t>
            </a:r>
            <a:r>
              <a:rPr lang="nl-NL" dirty="0">
                <a:solidFill>
                  <a:schemeClr val="tx1"/>
                </a:solidFill>
                <a:latin typeface="Arial" pitchFamily="34" charset="0"/>
                <a:cs typeface="Arial" pitchFamily="34" charset="0"/>
              </a:rPr>
              <a:t>compositie</a:t>
            </a:r>
          </a:p>
        </p:txBody>
      </p:sp>
      <p:pic>
        <p:nvPicPr>
          <p:cNvPr id="51202" name="Picture 2" descr="http://lh3.ggpht.com/_NTNtWNuVTuE/RlIPbTUvV9I/AAAAAAAABYI/Bvd_iFRIRak/pict0258.jpg"/>
          <p:cNvPicPr>
            <a:picLocks noChangeAspect="1" noChangeArrowheads="1"/>
          </p:cNvPicPr>
          <p:nvPr/>
        </p:nvPicPr>
        <p:blipFill>
          <a:blip r:embed="rId2"/>
          <a:srcRect/>
          <a:stretch>
            <a:fillRect/>
          </a:stretch>
        </p:blipFill>
        <p:spPr bwMode="auto">
          <a:xfrm>
            <a:off x="1000125" y="1000125"/>
            <a:ext cx="7172325" cy="5381625"/>
          </a:xfrm>
          <a:prstGeom prst="rect">
            <a:avLst/>
          </a:prstGeom>
          <a:noFill/>
          <a:ln w="9525">
            <a:noFill/>
            <a:miter lim="800000"/>
            <a:headEnd/>
            <a:tailEnd/>
          </a:ln>
        </p:spPr>
      </p:pic>
      <p:sp>
        <p:nvSpPr>
          <p:cNvPr id="51203" name="Tekstvak 4"/>
          <p:cNvSpPr txBox="1">
            <a:spLocks noChangeArrowheads="1"/>
          </p:cNvSpPr>
          <p:nvPr/>
        </p:nvSpPr>
        <p:spPr bwMode="auto">
          <a:xfrm>
            <a:off x="4572000" y="6407150"/>
            <a:ext cx="3714750" cy="307975"/>
          </a:xfrm>
          <a:prstGeom prst="rect">
            <a:avLst/>
          </a:prstGeom>
          <a:noFill/>
          <a:ln w="9525">
            <a:noFill/>
            <a:miter lim="800000"/>
            <a:headEnd/>
            <a:tailEnd/>
          </a:ln>
        </p:spPr>
        <p:txBody>
          <a:bodyPr>
            <a:spAutoFit/>
          </a:bodyPr>
          <a:lstStyle/>
          <a:p>
            <a:pPr algn="r"/>
            <a:r>
              <a:rPr lang="nl-NL" sz="1400">
                <a:cs typeface="Arial" charset="0"/>
              </a:rPr>
              <a:t>Keith Haring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4375" y="785813"/>
            <a:ext cx="7772400" cy="1470025"/>
          </a:xfrm>
        </p:spPr>
        <p:txBody>
          <a:bodyPr rtlCol="0">
            <a:normAutofit/>
          </a:bodyPr>
          <a:lstStyle/>
          <a:p>
            <a:pPr eaLnBrk="1" fontAlgn="auto" hangingPunct="1">
              <a:spcAft>
                <a:spcPts val="0"/>
              </a:spcAft>
              <a:defRPr/>
            </a:pPr>
            <a:r>
              <a:rPr lang="nl-NL" sz="4800" dirty="0">
                <a:solidFill>
                  <a:schemeClr val="accent3">
                    <a:lumMod val="50000"/>
                  </a:schemeClr>
                </a:solidFill>
                <a:latin typeface="Arial Black" pitchFamily="34" charset="0"/>
              </a:rPr>
              <a:t>Beeldaspecten:</a:t>
            </a:r>
          </a:p>
        </p:txBody>
      </p:sp>
      <p:sp>
        <p:nvSpPr>
          <p:cNvPr id="3" name="Ondertitel 2"/>
          <p:cNvSpPr>
            <a:spLocks noGrp="1"/>
          </p:cNvSpPr>
          <p:nvPr>
            <p:ph type="subTitle" idx="1"/>
          </p:nvPr>
        </p:nvSpPr>
        <p:spPr>
          <a:xfrm>
            <a:off x="357188" y="2214563"/>
            <a:ext cx="8429625" cy="3424237"/>
          </a:xfrm>
        </p:spPr>
        <p:txBody>
          <a:bodyPr rtlCol="0">
            <a:noAutofit/>
          </a:bodyPr>
          <a:lstStyle/>
          <a:p>
            <a:pPr eaLnBrk="1" fontAlgn="auto" hangingPunct="1">
              <a:spcAft>
                <a:spcPts val="0"/>
              </a:spcAft>
              <a:buFont typeface="Arial" pitchFamily="34" charset="0"/>
              <a:buChar char="•"/>
              <a:defRPr/>
            </a:pPr>
            <a:r>
              <a:rPr lang="nl-NL" dirty="0">
                <a:solidFill>
                  <a:schemeClr val="accent3">
                    <a:lumMod val="50000"/>
                  </a:schemeClr>
                </a:solidFill>
                <a:latin typeface="Arial" pitchFamily="34" charset="0"/>
                <a:cs typeface="Arial" pitchFamily="34" charset="0"/>
              </a:rPr>
              <a:t> Diepte/ruimte</a:t>
            </a:r>
            <a:endParaRPr lang="nl-NL" dirty="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br>
              <a:rPr lang="nl-NL" dirty="0">
                <a:solidFill>
                  <a:schemeClr val="tx1"/>
                </a:solidFill>
                <a:latin typeface="Arial" pitchFamily="34" charset="0"/>
                <a:cs typeface="Arial" pitchFamily="34" charset="0"/>
              </a:rPr>
            </a:br>
            <a:r>
              <a:rPr lang="nl-NL" dirty="0">
                <a:solidFill>
                  <a:schemeClr val="tx2">
                    <a:lumMod val="10000"/>
                  </a:schemeClr>
                </a:solidFill>
                <a:latin typeface="Arial" pitchFamily="34" charset="0"/>
                <a:cs typeface="Arial" pitchFamily="34" charset="0"/>
              </a:rPr>
              <a:t>2 of 3 </a:t>
            </a:r>
            <a:r>
              <a:rPr lang="nl-NL" dirty="0">
                <a:solidFill>
                  <a:schemeClr val="tx1">
                    <a:lumMod val="90000"/>
                  </a:schemeClr>
                </a:solidFill>
                <a:latin typeface="Arial" pitchFamily="34" charset="0"/>
                <a:cs typeface="Arial" pitchFamily="34" charset="0"/>
              </a:rPr>
              <a:t>dimensionaal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nl-NL" dirty="0"/>
              <a:t>Ruimte: </a:t>
            </a:r>
            <a:r>
              <a:rPr lang="nl-NL" dirty="0">
                <a:solidFill>
                  <a:schemeClr val="tx2">
                    <a:lumMod val="10000"/>
                  </a:schemeClr>
                </a:solidFill>
              </a:rPr>
              <a:t>3-</a:t>
            </a:r>
            <a:r>
              <a:rPr lang="nl-NL" dirty="0"/>
              <a:t>dimensionaal</a:t>
            </a:r>
          </a:p>
        </p:txBody>
      </p:sp>
      <p:pic>
        <p:nvPicPr>
          <p:cNvPr id="53250" name="Picture 3"/>
          <p:cNvPicPr>
            <a:picLocks noGrp="1" noChangeAspect="1" noChangeArrowheads="1"/>
          </p:cNvPicPr>
          <p:nvPr>
            <p:ph idx="1"/>
          </p:nvPr>
        </p:nvPicPr>
        <p:blipFill>
          <a:blip r:embed="rId2"/>
          <a:srcRect/>
          <a:stretch>
            <a:fillRect/>
          </a:stretch>
        </p:blipFill>
        <p:spPr>
          <a:xfrm>
            <a:off x="2928938" y="1681163"/>
            <a:ext cx="3286125" cy="4364037"/>
          </a:xfrm>
        </p:spPr>
      </p:pic>
      <p:sp>
        <p:nvSpPr>
          <p:cNvPr id="53251" name="Tekstvak 3"/>
          <p:cNvSpPr txBox="1">
            <a:spLocks noChangeArrowheads="1"/>
          </p:cNvSpPr>
          <p:nvPr/>
        </p:nvSpPr>
        <p:spPr bwMode="auto">
          <a:xfrm>
            <a:off x="1143000" y="5214938"/>
            <a:ext cx="1643063" cy="738187"/>
          </a:xfrm>
          <a:prstGeom prst="rect">
            <a:avLst/>
          </a:prstGeom>
          <a:noFill/>
          <a:ln w="9525">
            <a:noFill/>
            <a:miter lim="800000"/>
            <a:headEnd/>
            <a:tailEnd/>
          </a:ln>
        </p:spPr>
        <p:txBody>
          <a:bodyPr>
            <a:spAutoFit/>
          </a:bodyPr>
          <a:lstStyle/>
          <a:p>
            <a:pPr algn="r"/>
            <a:r>
              <a:rPr lang="nl-NL" sz="1400">
                <a:cs typeface="Arial" charset="0"/>
              </a:rPr>
              <a:t>Ruimte innemend, je kan er omheen lopen.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nl-NL" dirty="0"/>
              <a:t>Ruimte: </a:t>
            </a:r>
            <a:r>
              <a:rPr lang="nl-NL" dirty="0">
                <a:solidFill>
                  <a:schemeClr val="tx2">
                    <a:lumMod val="10000"/>
                  </a:schemeClr>
                </a:solidFill>
              </a:rPr>
              <a:t>2-</a:t>
            </a:r>
            <a:r>
              <a:rPr lang="nl-NL" dirty="0"/>
              <a:t>dimensionaal</a:t>
            </a:r>
          </a:p>
        </p:txBody>
      </p:sp>
      <p:pic>
        <p:nvPicPr>
          <p:cNvPr id="54274" name="Picture 2"/>
          <p:cNvPicPr>
            <a:picLocks noGrp="1" noChangeAspect="1" noChangeArrowheads="1"/>
          </p:cNvPicPr>
          <p:nvPr>
            <p:ph idx="1"/>
          </p:nvPr>
        </p:nvPicPr>
        <p:blipFill>
          <a:blip r:embed="rId2"/>
          <a:srcRect/>
          <a:stretch>
            <a:fillRect/>
          </a:stretch>
        </p:blipFill>
        <p:spPr>
          <a:xfrm>
            <a:off x="2776538" y="1600200"/>
            <a:ext cx="3590925" cy="4525963"/>
          </a:xfrm>
        </p:spPr>
      </p:pic>
      <p:sp>
        <p:nvSpPr>
          <p:cNvPr id="54275" name="Tekstvak 3"/>
          <p:cNvSpPr txBox="1">
            <a:spLocks noChangeArrowheads="1"/>
          </p:cNvSpPr>
          <p:nvPr/>
        </p:nvSpPr>
        <p:spPr bwMode="auto">
          <a:xfrm>
            <a:off x="1143000" y="5214938"/>
            <a:ext cx="1643063" cy="738187"/>
          </a:xfrm>
          <a:prstGeom prst="rect">
            <a:avLst/>
          </a:prstGeom>
          <a:noFill/>
          <a:ln w="9525">
            <a:noFill/>
            <a:miter lim="800000"/>
            <a:headEnd/>
            <a:tailEnd/>
          </a:ln>
        </p:spPr>
        <p:txBody>
          <a:bodyPr>
            <a:spAutoFit/>
          </a:bodyPr>
          <a:lstStyle/>
          <a:p>
            <a:pPr algn="r"/>
            <a:r>
              <a:rPr lang="nl-NL" sz="1400">
                <a:cs typeface="Arial" charset="0"/>
              </a:rPr>
              <a:t>Een plat doek of fotografisch materiaal.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287D9-55A2-4B34-8492-6CFF465ADC9D}"/>
              </a:ext>
            </a:extLst>
          </p:cNvPr>
          <p:cNvSpPr>
            <a:spLocks noGrp="1"/>
          </p:cNvSpPr>
          <p:nvPr>
            <p:ph type="title"/>
          </p:nvPr>
        </p:nvSpPr>
        <p:spPr>
          <a:xfrm>
            <a:off x="488210" y="-205146"/>
            <a:ext cx="8229600" cy="1143000"/>
          </a:xfrm>
        </p:spPr>
        <p:txBody>
          <a:bodyPr/>
          <a:lstStyle/>
          <a:p>
            <a:r>
              <a:rPr lang="nl-NL" sz="4000" dirty="0"/>
              <a:t>Begrippen:</a:t>
            </a:r>
          </a:p>
        </p:txBody>
      </p:sp>
      <p:sp>
        <p:nvSpPr>
          <p:cNvPr id="3" name="Tijdelijke aanduiding voor inhoud 2">
            <a:extLst>
              <a:ext uri="{FF2B5EF4-FFF2-40B4-BE49-F238E27FC236}">
                <a16:creationId xmlns:a16="http://schemas.microsoft.com/office/drawing/2014/main" id="{33441ACD-F065-41BF-929C-A2803B0CAA29}"/>
              </a:ext>
            </a:extLst>
          </p:cNvPr>
          <p:cNvSpPr>
            <a:spLocks noGrp="1"/>
          </p:cNvSpPr>
          <p:nvPr>
            <p:ph idx="1"/>
          </p:nvPr>
        </p:nvSpPr>
        <p:spPr>
          <a:xfrm>
            <a:off x="494395" y="548680"/>
            <a:ext cx="8229600" cy="4525963"/>
          </a:xfrm>
        </p:spPr>
        <p:txBody>
          <a:bodyPr/>
          <a:lstStyle/>
          <a:p>
            <a:pPr marL="0" indent="0">
              <a:buNone/>
            </a:pPr>
            <a:r>
              <a:rPr lang="nl-NL" dirty="0"/>
              <a:t>Installatie:</a:t>
            </a:r>
          </a:p>
          <a:p>
            <a:pPr marL="0" indent="0">
              <a:buNone/>
            </a:pPr>
            <a:r>
              <a:rPr lang="nl-NL" sz="2400" dirty="0"/>
              <a:t>Een installatie als kunstwerk is een ruimtelijk beeld bestaande uit heterogene elementen, door een beeldend kunstenaar opgebouwd, uitgestald of opgehangen op een speciaal daarvoor uitgekozen locatie. Een installatie kan gezien worden als een tijdelijk environment</a:t>
            </a:r>
            <a:r>
              <a:rPr lang="nl-NL" dirty="0"/>
              <a:t>.</a:t>
            </a:r>
          </a:p>
          <a:p>
            <a:pPr marL="0" indent="0">
              <a:buNone/>
            </a:pPr>
            <a:r>
              <a:rPr lang="nl-NL" dirty="0"/>
              <a:t>Ready-made:</a:t>
            </a:r>
          </a:p>
          <a:p>
            <a:pPr marL="0" indent="0">
              <a:buNone/>
            </a:pPr>
            <a:r>
              <a:rPr lang="nl-NL" sz="2400" dirty="0"/>
              <a:t>Term geïntroduceerd door Marcel </a:t>
            </a:r>
            <a:r>
              <a:rPr lang="nl-NL" sz="2400" dirty="0" err="1"/>
              <a:t>Duchamp</a:t>
            </a:r>
            <a:r>
              <a:rPr lang="nl-NL" sz="2400" dirty="0"/>
              <a:t>, circa 1913, voor een alledaags voorwerp, industrieel vervaardigd, dat uit zijn gebruikelijke context wordt geïsoleerd en gepresenteerd als kunstwerk. </a:t>
            </a:r>
          </a:p>
          <a:p>
            <a:pPr marL="0" indent="0">
              <a:buNone/>
            </a:pPr>
            <a:r>
              <a:rPr lang="nl-NL" sz="2800" dirty="0"/>
              <a:t>Sculptuur: </a:t>
            </a:r>
          </a:p>
          <a:p>
            <a:pPr marL="0" indent="0">
              <a:buNone/>
            </a:pPr>
            <a:r>
              <a:rPr lang="nl-NL" sz="2400" dirty="0"/>
              <a:t>Een sculptuur is een ruimtelijk beeldhouwwerk dat vormgegeven is door materiaal te verwijderen </a:t>
            </a:r>
          </a:p>
          <a:p>
            <a:pPr marL="0" indent="0">
              <a:buNone/>
            </a:pPr>
            <a:endParaRPr lang="en-US" sz="2400"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3780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57188"/>
            <a:ext cx="6400800" cy="1071562"/>
          </a:xfrm>
        </p:spPr>
        <p:txBody>
          <a:bodyPr rtlCol="0">
            <a:noAutofit/>
          </a:bodyPr>
          <a:lstStyle/>
          <a:p>
            <a:pPr eaLnBrk="1" fontAlgn="auto" hangingPunct="1">
              <a:spcAft>
                <a:spcPts val="0"/>
              </a:spcAft>
              <a:buFont typeface="Arial" pitchFamily="34" charset="0"/>
              <a:buNone/>
              <a:defRPr/>
            </a:pPr>
            <a:r>
              <a:rPr lang="nl-NL" dirty="0">
                <a:solidFill>
                  <a:schemeClr val="tx1"/>
                </a:solidFill>
                <a:latin typeface="Arial" pitchFamily="34" charset="0"/>
                <a:cs typeface="Arial" pitchFamily="34" charset="0"/>
              </a:rPr>
              <a:t>Hoe is de </a:t>
            </a:r>
            <a:r>
              <a:rPr lang="nl-NL" dirty="0">
                <a:solidFill>
                  <a:schemeClr val="accent3">
                    <a:lumMod val="75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 weergegeven?</a:t>
            </a:r>
          </a:p>
        </p:txBody>
      </p:sp>
      <p:sp>
        <p:nvSpPr>
          <p:cNvPr id="6" name="Tekstvak 5"/>
          <p:cNvSpPr txBox="1"/>
          <p:nvPr/>
        </p:nvSpPr>
        <p:spPr>
          <a:xfrm>
            <a:off x="5357813" y="1285875"/>
            <a:ext cx="3500437" cy="5200650"/>
          </a:xfrm>
          <a:prstGeom prst="rect">
            <a:avLst/>
          </a:prstGeom>
          <a:noFill/>
        </p:spPr>
        <p:txBody>
          <a:bodyPr>
            <a:spAutoFit/>
          </a:bodyPr>
          <a:lstStyle/>
          <a:p>
            <a:pPr fontAlgn="auto">
              <a:spcBef>
                <a:spcPts val="0"/>
              </a:spcBef>
              <a:spcAft>
                <a:spcPts val="0"/>
              </a:spcAft>
              <a:defRPr/>
            </a:pPr>
            <a:r>
              <a:rPr lang="nl-NL" sz="4400" b="1" dirty="0">
                <a:solidFill>
                  <a:schemeClr val="accent3">
                    <a:lumMod val="50000"/>
                  </a:schemeClr>
                </a:solidFill>
                <a:latin typeface="Arial Black" pitchFamily="34" charset="0"/>
              </a:rPr>
              <a:t>Abstract</a:t>
            </a: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r>
              <a:rPr lang="nl-NL" dirty="0">
                <a:latin typeface="Arial" pitchFamily="34" charset="0"/>
                <a:cs typeface="Arial" pitchFamily="34" charset="0"/>
              </a:rPr>
              <a:t>= Je kan niet meer herkennen wat er is afgebeeld. Het is vaak aan de toeschouwer om  een persoonlijk idee te vormen.</a:t>
            </a:r>
          </a:p>
          <a:p>
            <a:pPr fontAlgn="auto">
              <a:spcBef>
                <a:spcPts val="0"/>
              </a:spcBef>
              <a:spcAft>
                <a:spcPts val="0"/>
              </a:spcAft>
              <a:defRPr/>
            </a:pPr>
            <a:endParaRPr lang="nl-NL" dirty="0">
              <a:latin typeface="Arial" pitchFamily="34" charset="0"/>
              <a:cs typeface="Arial" pitchFamily="34" charset="0"/>
            </a:endParaRPr>
          </a:p>
        </p:txBody>
      </p:sp>
      <p:pic>
        <p:nvPicPr>
          <p:cNvPr id="7" name="Picture 2" descr="C:\Users\Sjef Barents\Documents\handvaardigheid\Mondriaan Victory-Boogie-Woogie.jpg"/>
          <p:cNvPicPr>
            <a:picLocks noChangeAspect="1" noChangeArrowheads="1"/>
          </p:cNvPicPr>
          <p:nvPr/>
        </p:nvPicPr>
        <p:blipFill>
          <a:blip r:embed="rId2"/>
          <a:srcRect/>
          <a:stretch>
            <a:fillRect/>
          </a:stretch>
        </p:blipFill>
        <p:spPr bwMode="auto">
          <a:xfrm>
            <a:off x="285750" y="1357313"/>
            <a:ext cx="5000625" cy="5000625"/>
          </a:xfrm>
          <a:prstGeom prst="rect">
            <a:avLst/>
          </a:prstGeom>
          <a:noFill/>
          <a:ln>
            <a:solidFill>
              <a:schemeClr val="tx2">
                <a:lumMod val="10000"/>
              </a:schemeClr>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04A743-B3FF-4E5F-AA2D-D8CC81F4568B}"/>
              </a:ext>
            </a:extLst>
          </p:cNvPr>
          <p:cNvSpPr>
            <a:spLocks noGrp="1"/>
          </p:cNvSpPr>
          <p:nvPr>
            <p:ph idx="1"/>
          </p:nvPr>
        </p:nvSpPr>
        <p:spPr>
          <a:xfrm>
            <a:off x="457200" y="476672"/>
            <a:ext cx="8229600" cy="4525963"/>
          </a:xfrm>
        </p:spPr>
        <p:txBody>
          <a:bodyPr/>
          <a:lstStyle/>
          <a:p>
            <a:r>
              <a:rPr lang="nl-NL" sz="3600" dirty="0"/>
              <a:t>Aspecten van de voorstelling:</a:t>
            </a:r>
          </a:p>
          <a:p>
            <a:pPr marL="0" indent="0">
              <a:buNone/>
            </a:pPr>
            <a:r>
              <a:rPr lang="nl-NL" dirty="0"/>
              <a:t>Letterlijk benoemen  wat je ziet. Alleen objectieve waarnemingen.</a:t>
            </a:r>
          </a:p>
          <a:p>
            <a:pPr marL="0" indent="0">
              <a:buNone/>
            </a:pPr>
            <a:endParaRPr lang="nl-NL" dirty="0"/>
          </a:p>
          <a:p>
            <a:pPr marL="0" indent="0">
              <a:buNone/>
            </a:pPr>
            <a:endParaRPr lang="nl-NL" dirty="0"/>
          </a:p>
          <a:p>
            <a:r>
              <a:rPr lang="nl-NL" sz="3600" dirty="0"/>
              <a:t>Aspecten  van de vormgeving:</a:t>
            </a:r>
          </a:p>
          <a:p>
            <a:pPr marL="0" indent="0">
              <a:buNone/>
            </a:pPr>
            <a:r>
              <a:rPr lang="nl-NL" dirty="0"/>
              <a:t>Hoe is het werk gemaakt, op welke manieren zijn de vormgevingsaspecten toegepast.</a:t>
            </a:r>
          </a:p>
          <a:p>
            <a:endParaRPr lang="nl-NL" dirty="0"/>
          </a:p>
        </p:txBody>
      </p:sp>
    </p:spTree>
    <p:extLst>
      <p:ext uri="{BB962C8B-B14F-4D97-AF65-F5344CB8AC3E}">
        <p14:creationId xmlns:p14="http://schemas.microsoft.com/office/powerpoint/2010/main" val="267910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57188"/>
            <a:ext cx="6400800" cy="1071562"/>
          </a:xfrm>
        </p:spPr>
        <p:txBody>
          <a:bodyPr rtlCol="0">
            <a:noAutofit/>
          </a:bodyPr>
          <a:lstStyle/>
          <a:p>
            <a:pPr eaLnBrk="1" fontAlgn="auto" hangingPunct="1">
              <a:spcAft>
                <a:spcPts val="0"/>
              </a:spcAft>
              <a:buFont typeface="Arial" pitchFamily="34" charset="0"/>
              <a:buNone/>
              <a:defRPr/>
            </a:pPr>
            <a:r>
              <a:rPr lang="nl-NL" dirty="0">
                <a:solidFill>
                  <a:schemeClr val="tx1"/>
                </a:solidFill>
                <a:latin typeface="Arial" pitchFamily="34" charset="0"/>
                <a:cs typeface="Arial" pitchFamily="34" charset="0"/>
              </a:rPr>
              <a:t>Hoe is de </a:t>
            </a:r>
            <a:r>
              <a:rPr lang="nl-NL" dirty="0">
                <a:solidFill>
                  <a:schemeClr val="accent3">
                    <a:lumMod val="75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 weergegeven?</a:t>
            </a:r>
          </a:p>
        </p:txBody>
      </p:sp>
      <p:sp>
        <p:nvSpPr>
          <p:cNvPr id="6" name="Tekstvak 5"/>
          <p:cNvSpPr txBox="1"/>
          <p:nvPr/>
        </p:nvSpPr>
        <p:spPr>
          <a:xfrm>
            <a:off x="4286250" y="1285875"/>
            <a:ext cx="4572000" cy="2986088"/>
          </a:xfrm>
          <a:prstGeom prst="rect">
            <a:avLst/>
          </a:prstGeom>
          <a:noFill/>
        </p:spPr>
        <p:txBody>
          <a:bodyPr>
            <a:spAutoFit/>
          </a:bodyPr>
          <a:lstStyle/>
          <a:p>
            <a:pPr fontAlgn="auto">
              <a:spcBef>
                <a:spcPts val="0"/>
              </a:spcBef>
              <a:spcAft>
                <a:spcPts val="0"/>
              </a:spcAft>
              <a:defRPr/>
            </a:pPr>
            <a:r>
              <a:rPr lang="nl-NL" sz="4400" b="1" dirty="0">
                <a:solidFill>
                  <a:schemeClr val="accent3">
                    <a:lumMod val="50000"/>
                  </a:schemeClr>
                </a:solidFill>
                <a:latin typeface="Arial Black" pitchFamily="34" charset="0"/>
              </a:rPr>
              <a:t>Silhouet</a:t>
            </a: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r>
              <a:rPr lang="nl-NL" dirty="0">
                <a:latin typeface="Arial" pitchFamily="34" charset="0"/>
                <a:cs typeface="Arial" pitchFamily="34" charset="0"/>
              </a:rPr>
              <a:t>= De vorm is geheel opgevuld. Je ziet de contouren (omtrek) van de vorm.</a:t>
            </a:r>
          </a:p>
          <a:p>
            <a:pPr fontAlgn="auto">
              <a:spcBef>
                <a:spcPts val="0"/>
              </a:spcBef>
              <a:spcAft>
                <a:spcPts val="0"/>
              </a:spcAft>
              <a:defRPr/>
            </a:pPr>
            <a:endParaRPr lang="nl-NL" dirty="0">
              <a:latin typeface="Arial" pitchFamily="34" charset="0"/>
              <a:cs typeface="Arial" pitchFamily="34" charset="0"/>
            </a:endParaRPr>
          </a:p>
        </p:txBody>
      </p:sp>
      <p:pic>
        <p:nvPicPr>
          <p:cNvPr id="18435" name="Picture 2" descr="http://pwebs.net/branding/uploaded_images/Brand-Silhouet-716703.jpg"/>
          <p:cNvPicPr>
            <a:picLocks noChangeAspect="1" noChangeArrowheads="1"/>
          </p:cNvPicPr>
          <p:nvPr/>
        </p:nvPicPr>
        <p:blipFill>
          <a:blip r:embed="rId2"/>
          <a:srcRect/>
          <a:stretch>
            <a:fillRect/>
          </a:stretch>
        </p:blipFill>
        <p:spPr bwMode="auto">
          <a:xfrm>
            <a:off x="214313" y="1000125"/>
            <a:ext cx="4038600" cy="53816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57188"/>
            <a:ext cx="6400800" cy="1071562"/>
          </a:xfrm>
        </p:spPr>
        <p:txBody>
          <a:bodyPr rtlCol="0">
            <a:noAutofit/>
          </a:bodyPr>
          <a:lstStyle/>
          <a:p>
            <a:pPr eaLnBrk="1" fontAlgn="auto" hangingPunct="1">
              <a:spcAft>
                <a:spcPts val="0"/>
              </a:spcAft>
              <a:buFont typeface="Arial" pitchFamily="34" charset="0"/>
              <a:buNone/>
              <a:defRPr/>
            </a:pPr>
            <a:r>
              <a:rPr lang="nl-NL" dirty="0">
                <a:solidFill>
                  <a:schemeClr val="tx1"/>
                </a:solidFill>
                <a:latin typeface="Arial" pitchFamily="34" charset="0"/>
                <a:cs typeface="Arial" pitchFamily="34" charset="0"/>
              </a:rPr>
              <a:t>Hoe is de </a:t>
            </a:r>
            <a:r>
              <a:rPr lang="nl-NL" dirty="0">
                <a:solidFill>
                  <a:schemeClr val="accent3">
                    <a:lumMod val="75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 weergegeven?</a:t>
            </a:r>
          </a:p>
        </p:txBody>
      </p:sp>
      <p:sp>
        <p:nvSpPr>
          <p:cNvPr id="6" name="Tekstvak 5"/>
          <p:cNvSpPr txBox="1"/>
          <p:nvPr/>
        </p:nvSpPr>
        <p:spPr>
          <a:xfrm>
            <a:off x="4500563" y="1285875"/>
            <a:ext cx="4500562" cy="2708275"/>
          </a:xfrm>
          <a:prstGeom prst="rect">
            <a:avLst/>
          </a:prstGeom>
          <a:noFill/>
        </p:spPr>
        <p:txBody>
          <a:bodyPr>
            <a:spAutoFit/>
          </a:bodyPr>
          <a:lstStyle/>
          <a:p>
            <a:pPr fontAlgn="auto">
              <a:spcBef>
                <a:spcPts val="0"/>
              </a:spcBef>
              <a:spcAft>
                <a:spcPts val="0"/>
              </a:spcAft>
              <a:defRPr/>
            </a:pPr>
            <a:r>
              <a:rPr lang="nl-NL" sz="4400" b="1" dirty="0">
                <a:solidFill>
                  <a:schemeClr val="accent3">
                    <a:lumMod val="50000"/>
                  </a:schemeClr>
                </a:solidFill>
                <a:latin typeface="Arial Black" pitchFamily="34" charset="0"/>
              </a:rPr>
              <a:t>Geïdealiseerd</a:t>
            </a: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r>
              <a:rPr lang="nl-NL" dirty="0">
                <a:latin typeface="Arial" pitchFamily="34" charset="0"/>
                <a:cs typeface="Arial" pitchFamily="34" charset="0"/>
              </a:rPr>
              <a:t>= De vorm is helemaal ‘geperfectioneerd.’</a:t>
            </a:r>
          </a:p>
          <a:p>
            <a:pPr fontAlgn="auto">
              <a:spcBef>
                <a:spcPts val="0"/>
              </a:spcBef>
              <a:spcAft>
                <a:spcPts val="0"/>
              </a:spcAft>
              <a:defRPr/>
            </a:pPr>
            <a:endParaRPr lang="nl-NL" dirty="0">
              <a:latin typeface="Arial" pitchFamily="34" charset="0"/>
              <a:cs typeface="Arial" pitchFamily="34" charset="0"/>
            </a:endParaRPr>
          </a:p>
        </p:txBody>
      </p:sp>
      <p:pic>
        <p:nvPicPr>
          <p:cNvPr id="19459" name="Picture 2" descr="http://thebsreport.files.wordpress.com/2009/10/beach-fun-barbie-blonde-j0709.jpg"/>
          <p:cNvPicPr>
            <a:picLocks noChangeAspect="1" noChangeArrowheads="1"/>
          </p:cNvPicPr>
          <p:nvPr/>
        </p:nvPicPr>
        <p:blipFill>
          <a:blip r:embed="rId2"/>
          <a:srcRect/>
          <a:stretch>
            <a:fillRect/>
          </a:stretch>
        </p:blipFill>
        <p:spPr bwMode="auto">
          <a:xfrm>
            <a:off x="2571750" y="1428750"/>
            <a:ext cx="1901825" cy="4071938"/>
          </a:xfrm>
          <a:prstGeom prst="rect">
            <a:avLst/>
          </a:prstGeom>
          <a:noFill/>
          <a:ln w="3175">
            <a:solidFill>
              <a:schemeClr val="tx1"/>
            </a:solidFill>
            <a:miter lim="800000"/>
            <a:headEnd/>
            <a:tailEnd/>
          </a:ln>
        </p:spPr>
      </p:pic>
      <p:pic>
        <p:nvPicPr>
          <p:cNvPr id="19460" name="Picture 4" descr="http://www.vsupportteam.com/images/slysolomon4.jpg"/>
          <p:cNvPicPr>
            <a:picLocks noChangeAspect="1" noChangeArrowheads="1"/>
          </p:cNvPicPr>
          <p:nvPr/>
        </p:nvPicPr>
        <p:blipFill>
          <a:blip r:embed="rId3"/>
          <a:srcRect/>
          <a:stretch>
            <a:fillRect/>
          </a:stretch>
        </p:blipFill>
        <p:spPr bwMode="auto">
          <a:xfrm>
            <a:off x="214313" y="1428750"/>
            <a:ext cx="2738437" cy="4071938"/>
          </a:xfrm>
          <a:prstGeom prst="rect">
            <a:avLst/>
          </a:prstGeom>
          <a:noFill/>
          <a:ln w="3175">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57188"/>
            <a:ext cx="6400800" cy="1071562"/>
          </a:xfrm>
        </p:spPr>
        <p:txBody>
          <a:bodyPr rtlCol="0">
            <a:noAutofit/>
          </a:bodyPr>
          <a:lstStyle/>
          <a:p>
            <a:pPr eaLnBrk="1" fontAlgn="auto" hangingPunct="1">
              <a:spcAft>
                <a:spcPts val="0"/>
              </a:spcAft>
              <a:buFont typeface="Arial" pitchFamily="34" charset="0"/>
              <a:buNone/>
              <a:defRPr/>
            </a:pPr>
            <a:r>
              <a:rPr lang="nl-NL" dirty="0">
                <a:solidFill>
                  <a:schemeClr val="tx1"/>
                </a:solidFill>
                <a:latin typeface="Arial" pitchFamily="34" charset="0"/>
                <a:cs typeface="Arial" pitchFamily="34" charset="0"/>
              </a:rPr>
              <a:t>Hoe is de </a:t>
            </a:r>
            <a:r>
              <a:rPr lang="nl-NL" dirty="0">
                <a:solidFill>
                  <a:schemeClr val="accent3">
                    <a:lumMod val="75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 weergegeven?</a:t>
            </a:r>
          </a:p>
        </p:txBody>
      </p:sp>
      <p:sp>
        <p:nvSpPr>
          <p:cNvPr id="6" name="Tekstvak 5"/>
          <p:cNvSpPr txBox="1"/>
          <p:nvPr/>
        </p:nvSpPr>
        <p:spPr>
          <a:xfrm>
            <a:off x="285750" y="1285875"/>
            <a:ext cx="8572500" cy="1878013"/>
          </a:xfrm>
          <a:prstGeom prst="rect">
            <a:avLst/>
          </a:prstGeom>
          <a:noFill/>
        </p:spPr>
        <p:txBody>
          <a:bodyPr>
            <a:spAutoFit/>
          </a:bodyPr>
          <a:lstStyle/>
          <a:p>
            <a:pPr algn="ctr" fontAlgn="auto">
              <a:spcBef>
                <a:spcPts val="0"/>
              </a:spcBef>
              <a:spcAft>
                <a:spcPts val="0"/>
              </a:spcAft>
              <a:defRPr/>
            </a:pPr>
            <a:r>
              <a:rPr lang="nl-NL" sz="4400" b="1" dirty="0">
                <a:solidFill>
                  <a:schemeClr val="accent3">
                    <a:lumMod val="50000"/>
                  </a:schemeClr>
                </a:solidFill>
                <a:latin typeface="Arial Black" pitchFamily="34" charset="0"/>
              </a:rPr>
              <a:t>Expressief</a:t>
            </a:r>
          </a:p>
          <a:p>
            <a:pPr algn="ctr" fontAlgn="auto">
              <a:spcBef>
                <a:spcPts val="0"/>
              </a:spcBef>
              <a:spcAft>
                <a:spcPts val="0"/>
              </a:spcAft>
              <a:defRPr/>
            </a:pPr>
            <a:endParaRPr lang="nl-NL" b="1" dirty="0">
              <a:solidFill>
                <a:schemeClr val="accent3">
                  <a:lumMod val="50000"/>
                </a:schemeClr>
              </a:solidFill>
              <a:latin typeface="Arial Black" pitchFamily="34" charset="0"/>
            </a:endParaRPr>
          </a:p>
          <a:p>
            <a:pPr algn="ctr" fontAlgn="auto">
              <a:spcBef>
                <a:spcPts val="0"/>
              </a:spcBef>
              <a:spcAft>
                <a:spcPts val="0"/>
              </a:spcAft>
              <a:defRPr/>
            </a:pPr>
            <a:r>
              <a:rPr lang="nl-NL" dirty="0">
                <a:latin typeface="Arial" pitchFamily="34" charset="0"/>
                <a:cs typeface="Arial" pitchFamily="34" charset="0"/>
              </a:rPr>
              <a:t>= De vorm vol emotie en of expressie.</a:t>
            </a:r>
          </a:p>
          <a:p>
            <a:pPr algn="ctr" fontAlgn="auto">
              <a:spcBef>
                <a:spcPts val="0"/>
              </a:spcBef>
              <a:spcAft>
                <a:spcPts val="0"/>
              </a:spcAft>
              <a:defRPr/>
            </a:pPr>
            <a:r>
              <a:rPr lang="nl-NL" dirty="0">
                <a:latin typeface="Arial" pitchFamily="34" charset="0"/>
                <a:cs typeface="Arial" pitchFamily="34" charset="0"/>
              </a:rPr>
              <a:t>Zo kan er sprake zijn van een expressieve uitdrukking, houding, vorm, techniek </a:t>
            </a:r>
          </a:p>
          <a:p>
            <a:pPr algn="ctr" fontAlgn="auto">
              <a:spcBef>
                <a:spcPts val="0"/>
              </a:spcBef>
              <a:spcAft>
                <a:spcPts val="0"/>
              </a:spcAft>
              <a:defRPr/>
            </a:pPr>
            <a:endParaRPr lang="nl-NL" dirty="0">
              <a:latin typeface="Arial" pitchFamily="34" charset="0"/>
              <a:cs typeface="Arial" pitchFamily="34" charset="0"/>
            </a:endParaRPr>
          </a:p>
        </p:txBody>
      </p:sp>
      <p:pic>
        <p:nvPicPr>
          <p:cNvPr id="20483" name="Picture 2" descr="http://www.jazzpodium.com/images/img_9129.jpg"/>
          <p:cNvPicPr>
            <a:picLocks noChangeAspect="1" noChangeArrowheads="1"/>
          </p:cNvPicPr>
          <p:nvPr/>
        </p:nvPicPr>
        <p:blipFill>
          <a:blip r:embed="rId2"/>
          <a:srcRect t="9721" b="22221"/>
          <a:stretch>
            <a:fillRect/>
          </a:stretch>
        </p:blipFill>
        <p:spPr bwMode="auto">
          <a:xfrm>
            <a:off x="357188" y="3000375"/>
            <a:ext cx="3432175" cy="3500438"/>
          </a:xfrm>
          <a:prstGeom prst="rect">
            <a:avLst/>
          </a:prstGeom>
          <a:noFill/>
          <a:ln w="9525">
            <a:noFill/>
            <a:miter lim="800000"/>
            <a:headEnd/>
            <a:tailEnd/>
          </a:ln>
        </p:spPr>
      </p:pic>
      <p:pic>
        <p:nvPicPr>
          <p:cNvPr id="20484" name="Picture 6" descr="http://www.atelierroutehuizen.nl/Kunstenaars/Hofstetter,%20Esther.jpg"/>
          <p:cNvPicPr>
            <a:picLocks noChangeAspect="1" noChangeArrowheads="1"/>
          </p:cNvPicPr>
          <p:nvPr/>
        </p:nvPicPr>
        <p:blipFill>
          <a:blip r:embed="rId3"/>
          <a:srcRect l="15919" t="10620" r="8018" b="13716"/>
          <a:stretch>
            <a:fillRect/>
          </a:stretch>
        </p:blipFill>
        <p:spPr bwMode="auto">
          <a:xfrm>
            <a:off x="2643188" y="3000375"/>
            <a:ext cx="2643187" cy="3503613"/>
          </a:xfrm>
          <a:prstGeom prst="rect">
            <a:avLst/>
          </a:prstGeom>
          <a:noFill/>
          <a:ln w="3175">
            <a:solidFill>
              <a:schemeClr val="tx1"/>
            </a:solidFill>
            <a:miter lim="800000"/>
            <a:headEnd/>
            <a:tailEnd/>
          </a:ln>
        </p:spPr>
      </p:pic>
      <p:pic>
        <p:nvPicPr>
          <p:cNvPr id="20485" name="Picture 8" descr="http://www.haagsekunstenaars.nl/beeldmateriaal/980d.jpg"/>
          <p:cNvPicPr>
            <a:picLocks noChangeAspect="1" noChangeArrowheads="1"/>
          </p:cNvPicPr>
          <p:nvPr/>
        </p:nvPicPr>
        <p:blipFill>
          <a:blip r:embed="rId4"/>
          <a:srcRect/>
          <a:stretch>
            <a:fillRect/>
          </a:stretch>
        </p:blipFill>
        <p:spPr bwMode="auto">
          <a:xfrm>
            <a:off x="5357813" y="3000375"/>
            <a:ext cx="3209925" cy="3500438"/>
          </a:xfrm>
          <a:prstGeom prst="rect">
            <a:avLst/>
          </a:prstGeom>
          <a:noFill/>
          <a:ln w="9525">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57188"/>
            <a:ext cx="6400800" cy="1071562"/>
          </a:xfrm>
        </p:spPr>
        <p:txBody>
          <a:bodyPr rtlCol="0">
            <a:noAutofit/>
          </a:bodyPr>
          <a:lstStyle/>
          <a:p>
            <a:pPr eaLnBrk="1" fontAlgn="auto" hangingPunct="1">
              <a:spcAft>
                <a:spcPts val="0"/>
              </a:spcAft>
              <a:buFont typeface="Arial" pitchFamily="34" charset="0"/>
              <a:buNone/>
              <a:defRPr/>
            </a:pPr>
            <a:r>
              <a:rPr lang="nl-NL" dirty="0">
                <a:solidFill>
                  <a:schemeClr val="tx1"/>
                </a:solidFill>
                <a:latin typeface="Arial" pitchFamily="34" charset="0"/>
                <a:cs typeface="Arial" pitchFamily="34" charset="0"/>
              </a:rPr>
              <a:t>Hoe is de </a:t>
            </a:r>
            <a:r>
              <a:rPr lang="nl-NL" dirty="0">
                <a:solidFill>
                  <a:schemeClr val="accent3">
                    <a:lumMod val="75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 weergegeven?</a:t>
            </a:r>
          </a:p>
        </p:txBody>
      </p:sp>
      <p:sp>
        <p:nvSpPr>
          <p:cNvPr id="6" name="Tekstvak 5"/>
          <p:cNvSpPr txBox="1"/>
          <p:nvPr/>
        </p:nvSpPr>
        <p:spPr>
          <a:xfrm>
            <a:off x="4500563" y="1285875"/>
            <a:ext cx="4500562" cy="1323975"/>
          </a:xfrm>
          <a:prstGeom prst="rect">
            <a:avLst/>
          </a:prstGeom>
          <a:noFill/>
        </p:spPr>
        <p:txBody>
          <a:bodyPr>
            <a:spAutoFit/>
          </a:bodyPr>
          <a:lstStyle/>
          <a:p>
            <a:pPr fontAlgn="auto">
              <a:spcBef>
                <a:spcPts val="0"/>
              </a:spcBef>
              <a:spcAft>
                <a:spcPts val="0"/>
              </a:spcAft>
              <a:defRPr/>
            </a:pPr>
            <a:r>
              <a:rPr lang="nl-NL" sz="4400" b="1" dirty="0">
                <a:solidFill>
                  <a:schemeClr val="accent3">
                    <a:lumMod val="50000"/>
                  </a:schemeClr>
                </a:solidFill>
                <a:latin typeface="Arial Black" pitchFamily="34" charset="0"/>
              </a:rPr>
              <a:t>Lineair</a:t>
            </a: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r>
              <a:rPr lang="nl-NL" dirty="0">
                <a:latin typeface="Arial" pitchFamily="34" charset="0"/>
                <a:cs typeface="Arial" pitchFamily="34" charset="0"/>
              </a:rPr>
              <a:t>= De vorm opgebouwd uit lijnen</a:t>
            </a:r>
          </a:p>
        </p:txBody>
      </p:sp>
      <p:pic>
        <p:nvPicPr>
          <p:cNvPr id="21507" name="Picture 4" descr="http://www.deviantart.com/download/72383830/Escher__s_Dream_by_ClaireJones.jpg"/>
          <p:cNvPicPr>
            <a:picLocks noChangeAspect="1" noChangeArrowheads="1"/>
          </p:cNvPicPr>
          <p:nvPr/>
        </p:nvPicPr>
        <p:blipFill>
          <a:blip r:embed="rId2"/>
          <a:srcRect/>
          <a:stretch>
            <a:fillRect/>
          </a:stretch>
        </p:blipFill>
        <p:spPr bwMode="auto">
          <a:xfrm>
            <a:off x="571500" y="1071563"/>
            <a:ext cx="3714750" cy="5575300"/>
          </a:xfrm>
          <a:prstGeom prst="rect">
            <a:avLst/>
          </a:prstGeom>
          <a:noFill/>
          <a:ln w="9525">
            <a:noFill/>
            <a:miter lim="800000"/>
            <a:headEnd/>
            <a:tailEnd/>
          </a:ln>
        </p:spPr>
      </p:pic>
      <p:pic>
        <p:nvPicPr>
          <p:cNvPr id="21508" name="Picture 2"/>
          <p:cNvPicPr>
            <a:picLocks noChangeAspect="1" noChangeArrowheads="1"/>
          </p:cNvPicPr>
          <p:nvPr/>
        </p:nvPicPr>
        <p:blipFill>
          <a:blip r:embed="rId3"/>
          <a:srcRect/>
          <a:stretch>
            <a:fillRect/>
          </a:stretch>
        </p:blipFill>
        <p:spPr bwMode="auto">
          <a:xfrm>
            <a:off x="4286250" y="2613025"/>
            <a:ext cx="3857625" cy="40068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57188"/>
            <a:ext cx="6400800" cy="1071562"/>
          </a:xfrm>
        </p:spPr>
        <p:txBody>
          <a:bodyPr rtlCol="0">
            <a:noAutofit/>
          </a:bodyPr>
          <a:lstStyle/>
          <a:p>
            <a:pPr eaLnBrk="1" fontAlgn="auto" hangingPunct="1">
              <a:spcAft>
                <a:spcPts val="0"/>
              </a:spcAft>
              <a:buFont typeface="Arial" pitchFamily="34" charset="0"/>
              <a:buNone/>
              <a:defRPr/>
            </a:pPr>
            <a:r>
              <a:rPr lang="nl-NL" dirty="0">
                <a:solidFill>
                  <a:schemeClr val="tx1"/>
                </a:solidFill>
                <a:latin typeface="Arial" pitchFamily="34" charset="0"/>
                <a:cs typeface="Arial" pitchFamily="34" charset="0"/>
              </a:rPr>
              <a:t>Hoe is de </a:t>
            </a:r>
            <a:r>
              <a:rPr lang="nl-NL" dirty="0">
                <a:solidFill>
                  <a:schemeClr val="accent3">
                    <a:lumMod val="75000"/>
                  </a:schemeClr>
                </a:solidFill>
                <a:latin typeface="Arial" pitchFamily="34" charset="0"/>
                <a:cs typeface="Arial" pitchFamily="34" charset="0"/>
              </a:rPr>
              <a:t>vorm</a:t>
            </a:r>
            <a:r>
              <a:rPr lang="nl-NL" dirty="0">
                <a:solidFill>
                  <a:schemeClr val="tx1"/>
                </a:solidFill>
                <a:latin typeface="Arial" pitchFamily="34" charset="0"/>
                <a:cs typeface="Arial" pitchFamily="34" charset="0"/>
              </a:rPr>
              <a:t> weergegeven?</a:t>
            </a:r>
          </a:p>
        </p:txBody>
      </p:sp>
      <p:sp>
        <p:nvSpPr>
          <p:cNvPr id="6" name="Tekstvak 5"/>
          <p:cNvSpPr txBox="1"/>
          <p:nvPr/>
        </p:nvSpPr>
        <p:spPr>
          <a:xfrm>
            <a:off x="4286250" y="1285875"/>
            <a:ext cx="4572000" cy="2708275"/>
          </a:xfrm>
          <a:prstGeom prst="rect">
            <a:avLst/>
          </a:prstGeom>
          <a:noFill/>
        </p:spPr>
        <p:txBody>
          <a:bodyPr>
            <a:spAutoFit/>
          </a:bodyPr>
          <a:lstStyle/>
          <a:p>
            <a:pPr fontAlgn="auto">
              <a:spcBef>
                <a:spcPts val="0"/>
              </a:spcBef>
              <a:spcAft>
                <a:spcPts val="0"/>
              </a:spcAft>
              <a:defRPr/>
            </a:pPr>
            <a:r>
              <a:rPr lang="nl-NL" sz="4400" b="1" dirty="0">
                <a:solidFill>
                  <a:schemeClr val="accent3">
                    <a:lumMod val="50000"/>
                  </a:schemeClr>
                </a:solidFill>
                <a:latin typeface="Arial Black" pitchFamily="34" charset="0"/>
              </a:rPr>
              <a:t>gestileerd</a:t>
            </a: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endParaRPr lang="nl-NL" b="1" dirty="0">
              <a:solidFill>
                <a:schemeClr val="accent3">
                  <a:lumMod val="50000"/>
                </a:schemeClr>
              </a:solidFill>
              <a:latin typeface="Arial Black" pitchFamily="34" charset="0"/>
            </a:endParaRPr>
          </a:p>
          <a:p>
            <a:pPr fontAlgn="auto">
              <a:spcBef>
                <a:spcPts val="0"/>
              </a:spcBef>
              <a:spcAft>
                <a:spcPts val="0"/>
              </a:spcAft>
              <a:defRPr/>
            </a:pPr>
            <a:r>
              <a:rPr lang="nl-NL" dirty="0">
                <a:latin typeface="Arial" pitchFamily="34" charset="0"/>
                <a:cs typeface="Arial" pitchFamily="34" charset="0"/>
              </a:rPr>
              <a:t>= De vorm vereenvoudigd weergegeven.</a:t>
            </a:r>
          </a:p>
          <a:p>
            <a:pPr fontAlgn="auto">
              <a:spcBef>
                <a:spcPts val="0"/>
              </a:spcBef>
              <a:spcAft>
                <a:spcPts val="0"/>
              </a:spcAft>
              <a:defRPr/>
            </a:pPr>
            <a:endParaRPr lang="nl-NL" dirty="0">
              <a:latin typeface="Arial" pitchFamily="34" charset="0"/>
              <a:cs typeface="Arial" pitchFamily="34" charset="0"/>
            </a:endParaRPr>
          </a:p>
        </p:txBody>
      </p:sp>
      <p:pic>
        <p:nvPicPr>
          <p:cNvPr id="22531" name="Picture 2" descr="http://smileyface7.com/Smiley%20Face.gif"/>
          <p:cNvPicPr>
            <a:picLocks noChangeAspect="1" noChangeArrowheads="1"/>
          </p:cNvPicPr>
          <p:nvPr/>
        </p:nvPicPr>
        <p:blipFill>
          <a:blip r:embed="rId2"/>
          <a:srcRect/>
          <a:stretch>
            <a:fillRect/>
          </a:stretch>
        </p:blipFill>
        <p:spPr bwMode="auto">
          <a:xfrm>
            <a:off x="500063" y="1571625"/>
            <a:ext cx="3722687" cy="37226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Aangepast 1">
      <a:dk1>
        <a:sysClr val="windowText" lastClr="000000"/>
      </a:dk1>
      <a:lt1>
        <a:srgbClr val="FFFCC6"/>
      </a:lt1>
      <a:dk2>
        <a:srgbClr val="DA9D06"/>
      </a:dk2>
      <a:lt2>
        <a:srgbClr val="FFD5FA"/>
      </a:lt2>
      <a:accent1>
        <a:srgbClr val="FF0000"/>
      </a:accent1>
      <a:accent2>
        <a:srgbClr val="D10934"/>
      </a:accent2>
      <a:accent3>
        <a:srgbClr val="A2428D"/>
      </a:accent3>
      <a:accent4>
        <a:srgbClr val="FFF654"/>
      </a:accent4>
      <a:accent5>
        <a:srgbClr val="F9C033"/>
      </a:accent5>
      <a:accent6>
        <a:srgbClr val="C74580"/>
      </a:accent6>
      <a:hlink>
        <a:srgbClr val="D2C910"/>
      </a:hlink>
      <a:folHlink>
        <a:srgbClr val="FE6666"/>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506</Words>
  <Application>Microsoft Office PowerPoint</Application>
  <PresentationFormat>Diavoorstelling (4:3)</PresentationFormat>
  <Paragraphs>168</Paragraphs>
  <Slides>40</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40</vt:i4>
      </vt:variant>
    </vt:vector>
  </HeadingPairs>
  <TitlesOfParts>
    <vt:vector size="44" baseType="lpstr">
      <vt:lpstr>Arial</vt:lpstr>
      <vt:lpstr>Arial Black</vt:lpstr>
      <vt:lpstr>Calibri</vt:lpstr>
      <vt:lpstr>Office-thema</vt:lpstr>
      <vt:lpstr>Beeldaspecten: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Beeldaspecten:</vt:lpstr>
      <vt:lpstr>PowerPoint-presentatie</vt:lpstr>
      <vt:lpstr>PowerPoint-presentatie</vt:lpstr>
      <vt:lpstr>Beeldaspecten:</vt:lpstr>
      <vt:lpstr>PowerPoint-presentatie</vt:lpstr>
      <vt:lpstr>Beeldaspecten:</vt:lpstr>
      <vt:lpstr>PowerPoint-presentatie</vt:lpstr>
      <vt:lpstr>PowerPoint-presentatie</vt:lpstr>
      <vt:lpstr>PowerPoint-presentatie</vt:lpstr>
      <vt:lpstr>Beeldaspecten:</vt:lpstr>
      <vt:lpstr>PowerPoint-presentatie</vt:lpstr>
      <vt:lpstr>PowerPoint-presentatie</vt:lpstr>
      <vt:lpstr>PowerPoint-presentatie</vt:lpstr>
      <vt:lpstr>PowerPoint-presentatie</vt:lpstr>
      <vt:lpstr>PowerPoint-presentatie</vt:lpstr>
      <vt:lpstr>Beeldaspecten: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Beeldaspecten:</vt:lpstr>
      <vt:lpstr>Ruimte: 3-dimensionaal</vt:lpstr>
      <vt:lpstr>Ruimte: 2-dimensionaal</vt:lpstr>
      <vt:lpstr>Begrippen: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Beeldaspecten:</dc:title>
  <dc:creator>Sjef Barents</dc:creator>
  <cp:lastModifiedBy>Jessica Janssen</cp:lastModifiedBy>
  <cp:revision>68</cp:revision>
  <dcterms:created xsi:type="dcterms:W3CDTF">2009-09-17T18:53:20Z</dcterms:created>
  <dcterms:modified xsi:type="dcterms:W3CDTF">2019-06-03T08:36:51Z</dcterms:modified>
</cp:coreProperties>
</file>